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Fondamento"/>
      <p:regular r:id="rId19"/>
      <p:italic r:id="rId20"/>
    </p:embeddedFont>
    <p:embeddedFont>
      <p:font typeface="Commissioner"/>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ondamento-italic.fntdata"/><Relationship Id="rId22" Type="http://schemas.openxmlformats.org/officeDocument/2006/relationships/font" Target="fonts/Commissioner-bold.fntdata"/><Relationship Id="rId21" Type="http://schemas.openxmlformats.org/officeDocument/2006/relationships/font" Target="fonts/Commissioner-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Fondamento-regular.fntdata"/><Relationship Id="rId18" Type="http://schemas.openxmlformats.org/officeDocument/2006/relationships/slide" Target="slides/slide14.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95" name="Shape 5295"/>
        <p:cNvGrpSpPr/>
        <p:nvPr/>
      </p:nvGrpSpPr>
      <p:grpSpPr>
        <a:xfrm>
          <a:off x="0" y="0"/>
          <a:ext cx="0" cy="0"/>
          <a:chOff x="0" y="0"/>
          <a:chExt cx="0" cy="0"/>
        </a:xfrm>
      </p:grpSpPr>
      <p:sp>
        <p:nvSpPr>
          <p:cNvPr id="5296" name="Google Shape;5296;g7b4d0d3b5d_0_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97" name="Google Shape;5297;g7b4d0d3b5d_0_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2" name="Shape 5352"/>
        <p:cNvGrpSpPr/>
        <p:nvPr/>
      </p:nvGrpSpPr>
      <p:grpSpPr>
        <a:xfrm>
          <a:off x="0" y="0"/>
          <a:ext cx="0" cy="0"/>
          <a:chOff x="0" y="0"/>
          <a:chExt cx="0" cy="0"/>
        </a:xfrm>
      </p:grpSpPr>
      <p:sp>
        <p:nvSpPr>
          <p:cNvPr id="5353" name="Google Shape;5353;ge4d3f48248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4" name="Google Shape;5354;ge4d3f48248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Again, ask students to explain this in their own words.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7" name="Shape 5357"/>
        <p:cNvGrpSpPr/>
        <p:nvPr/>
      </p:nvGrpSpPr>
      <p:grpSpPr>
        <a:xfrm>
          <a:off x="0" y="0"/>
          <a:ext cx="0" cy="0"/>
          <a:chOff x="0" y="0"/>
          <a:chExt cx="0" cy="0"/>
        </a:xfrm>
      </p:grpSpPr>
      <p:sp>
        <p:nvSpPr>
          <p:cNvPr id="5358" name="Google Shape;5358;ge4d3f48248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9" name="Google Shape;5359;ge4d3f48248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Pass out document packets to the students.  Allow them to read through the passages and answer the questions for as long as works for class.  Allow about 10 minutes of wrap-up at the end of class.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3" name="Shape 5363"/>
        <p:cNvGrpSpPr/>
        <p:nvPr/>
      </p:nvGrpSpPr>
      <p:grpSpPr>
        <a:xfrm>
          <a:off x="0" y="0"/>
          <a:ext cx="0" cy="0"/>
          <a:chOff x="0" y="0"/>
          <a:chExt cx="0" cy="0"/>
        </a:xfrm>
      </p:grpSpPr>
      <p:sp>
        <p:nvSpPr>
          <p:cNvPr id="5364" name="Google Shape;5364;ge4d3f48248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65" name="Google Shape;5365;ge4d3f48248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9" name="Shape 5369"/>
        <p:cNvGrpSpPr/>
        <p:nvPr/>
      </p:nvGrpSpPr>
      <p:grpSpPr>
        <a:xfrm>
          <a:off x="0" y="0"/>
          <a:ext cx="0" cy="0"/>
          <a:chOff x="0" y="0"/>
          <a:chExt cx="0" cy="0"/>
        </a:xfrm>
      </p:grpSpPr>
      <p:sp>
        <p:nvSpPr>
          <p:cNvPr id="5370" name="Google Shape;5370;ge4d3f4824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1" name="Google Shape;5371;ge4d3f4824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6" name="Shape 5376"/>
        <p:cNvGrpSpPr/>
        <p:nvPr/>
      </p:nvGrpSpPr>
      <p:grpSpPr>
        <a:xfrm>
          <a:off x="0" y="0"/>
          <a:ext cx="0" cy="0"/>
          <a:chOff x="0" y="0"/>
          <a:chExt cx="0" cy="0"/>
        </a:xfrm>
      </p:grpSpPr>
      <p:sp>
        <p:nvSpPr>
          <p:cNvPr id="5377" name="Google Shape;5377;gd7cfa11f14_0_5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8" name="Google Shape;5378;gd7cfa11f14_0_5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6" name="Shape 5306"/>
        <p:cNvGrpSpPr/>
        <p:nvPr/>
      </p:nvGrpSpPr>
      <p:grpSpPr>
        <a:xfrm>
          <a:off x="0" y="0"/>
          <a:ext cx="0" cy="0"/>
          <a:chOff x="0" y="0"/>
          <a:chExt cx="0" cy="0"/>
        </a:xfrm>
      </p:grpSpPr>
      <p:sp>
        <p:nvSpPr>
          <p:cNvPr id="5307" name="Google Shape;5307;ge4d3f4824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08" name="Google Shape;5308;ge4d3f4824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2" name="Shape 5312"/>
        <p:cNvGrpSpPr/>
        <p:nvPr/>
      </p:nvGrpSpPr>
      <p:grpSpPr>
        <a:xfrm>
          <a:off x="0" y="0"/>
          <a:ext cx="0" cy="0"/>
          <a:chOff x="0" y="0"/>
          <a:chExt cx="0" cy="0"/>
        </a:xfrm>
      </p:grpSpPr>
      <p:sp>
        <p:nvSpPr>
          <p:cNvPr id="5313" name="Google Shape;5313;ge4d3f4824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4" name="Google Shape;5314;ge4d3f4824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7" name="Shape 5317"/>
        <p:cNvGrpSpPr/>
        <p:nvPr/>
      </p:nvGrpSpPr>
      <p:grpSpPr>
        <a:xfrm>
          <a:off x="0" y="0"/>
          <a:ext cx="0" cy="0"/>
          <a:chOff x="0" y="0"/>
          <a:chExt cx="0" cy="0"/>
        </a:xfrm>
      </p:grpSpPr>
      <p:sp>
        <p:nvSpPr>
          <p:cNvPr id="5318" name="Google Shape;5318;ge4d3f4824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19" name="Google Shape;5319;ge4d3f4824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3" name="Shape 5323"/>
        <p:cNvGrpSpPr/>
        <p:nvPr/>
      </p:nvGrpSpPr>
      <p:grpSpPr>
        <a:xfrm>
          <a:off x="0" y="0"/>
          <a:ext cx="0" cy="0"/>
          <a:chOff x="0" y="0"/>
          <a:chExt cx="0" cy="0"/>
        </a:xfrm>
      </p:grpSpPr>
      <p:sp>
        <p:nvSpPr>
          <p:cNvPr id="5324" name="Google Shape;5324;ge4d3f48248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5" name="Google Shape;5325;ge4d3f48248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Times New Roman"/>
                <a:ea typeface="Times New Roman"/>
                <a:cs typeface="Times New Roman"/>
                <a:sym typeface="Times New Roman"/>
              </a:rPr>
              <a:t>There is a great line from St. John Henry Newman: </a:t>
            </a:r>
            <a:r>
              <a:rPr lang="en" sz="1200">
                <a:solidFill>
                  <a:schemeClr val="dk1"/>
                </a:solidFill>
                <a:highlight>
                  <a:srgbClr val="FFFFFF"/>
                </a:highlight>
                <a:latin typeface="Times New Roman"/>
                <a:ea typeface="Times New Roman"/>
                <a:cs typeface="Times New Roman"/>
                <a:sym typeface="Times New Roman"/>
              </a:rPr>
              <a:t>“If [we] have one maxim in our philosophy it is that truth cannot be contrary to truth; if we have a second, it is that truth often seems contrary to truth; and, if a third, it is the practical conclusion that we must be patient with such appearances, and not be hasty to pronounce them to be really of a more formidable character.”</a:t>
            </a:r>
            <a:endParaRPr sz="1200">
              <a:latin typeface="Times New Roman"/>
              <a:ea typeface="Times New Roman"/>
              <a:cs typeface="Times New Roman"/>
              <a:sym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9" name="Shape 5329"/>
        <p:cNvGrpSpPr/>
        <p:nvPr/>
      </p:nvGrpSpPr>
      <p:grpSpPr>
        <a:xfrm>
          <a:off x="0" y="0"/>
          <a:ext cx="0" cy="0"/>
          <a:chOff x="0" y="0"/>
          <a:chExt cx="0" cy="0"/>
        </a:xfrm>
      </p:grpSpPr>
      <p:sp>
        <p:nvSpPr>
          <p:cNvPr id="5330" name="Google Shape;5330;ge4d3f4824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1" name="Google Shape;5331;ge4d3f4824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Optional Activity: Have students pair up and explain the how and why of an object or thing.  You can assign them an item, or let them choose.</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5" name="Shape 5335"/>
        <p:cNvGrpSpPr/>
        <p:nvPr/>
      </p:nvGrpSpPr>
      <p:grpSpPr>
        <a:xfrm>
          <a:off x="0" y="0"/>
          <a:ext cx="0" cy="0"/>
          <a:chOff x="0" y="0"/>
          <a:chExt cx="0" cy="0"/>
        </a:xfrm>
      </p:grpSpPr>
      <p:sp>
        <p:nvSpPr>
          <p:cNvPr id="5336" name="Google Shape;5336;ge4d3f4824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37" name="Google Shape;5337;ge4d3f4824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STOP VIDEO AT 2:21</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1" name="Shape 5341"/>
        <p:cNvGrpSpPr/>
        <p:nvPr/>
      </p:nvGrpSpPr>
      <p:grpSpPr>
        <a:xfrm>
          <a:off x="0" y="0"/>
          <a:ext cx="0" cy="0"/>
          <a:chOff x="0" y="0"/>
          <a:chExt cx="0" cy="0"/>
        </a:xfrm>
      </p:grpSpPr>
      <p:sp>
        <p:nvSpPr>
          <p:cNvPr id="5342" name="Google Shape;5342;ge4d3f48248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3" name="Google Shape;5343;ge4d3f4824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Ask students to explain this in their own words.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47" name="Shape 5347"/>
        <p:cNvGrpSpPr/>
        <p:nvPr/>
      </p:nvGrpSpPr>
      <p:grpSpPr>
        <a:xfrm>
          <a:off x="0" y="0"/>
          <a:ext cx="0" cy="0"/>
          <a:chOff x="0" y="0"/>
          <a:chExt cx="0" cy="0"/>
        </a:xfrm>
      </p:grpSpPr>
      <p:sp>
        <p:nvSpPr>
          <p:cNvPr id="5348" name="Google Shape;5348;ge4dde5ed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9" name="Google Shape;5349;ge4dde5ed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 Id="rId3"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10" name="Google Shape;10;p2"/>
          <p:cNvSpPr txBox="1"/>
          <p:nvPr>
            <p:ph type="ctrTitle"/>
          </p:nvPr>
        </p:nvSpPr>
        <p:spPr>
          <a:xfrm>
            <a:off x="919925" y="1291938"/>
            <a:ext cx="7291200" cy="132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5200"/>
              <a:buNone/>
              <a:defRPr sz="4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1849350" y="3414438"/>
            <a:ext cx="5445300" cy="437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1800">
                <a:solidFill>
                  <a:schemeClr val="dk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2" type="subTitle"/>
          </p:nvPr>
        </p:nvSpPr>
        <p:spPr>
          <a:xfrm>
            <a:off x="926550" y="2612550"/>
            <a:ext cx="7291200" cy="6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1" sz="3500">
                <a:latin typeface="Fondamento"/>
                <a:ea typeface="Fondamento"/>
                <a:cs typeface="Fondamento"/>
                <a:sym typeface="Fondamen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3" name="Google Shape;13;p2"/>
          <p:cNvSpPr txBox="1"/>
          <p:nvPr>
            <p:ph idx="3" type="subTitle"/>
          </p:nvPr>
        </p:nvSpPr>
        <p:spPr>
          <a:xfrm>
            <a:off x="7688125" y="408875"/>
            <a:ext cx="856800" cy="5796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600">
                <a:solidFill>
                  <a:schemeClr val="lt2"/>
                </a:solidFill>
                <a:latin typeface="Fondamento"/>
                <a:ea typeface="Fondamento"/>
                <a:cs typeface="Fondamento"/>
                <a:sym typeface="Fondamen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4" name="Google Shape;14;p2"/>
          <p:cNvGrpSpPr/>
          <p:nvPr/>
        </p:nvGrpSpPr>
        <p:grpSpPr>
          <a:xfrm>
            <a:off x="714208" y="355816"/>
            <a:ext cx="7715881" cy="314092"/>
            <a:chOff x="714181" y="414418"/>
            <a:chExt cx="7556440" cy="307601"/>
          </a:xfrm>
        </p:grpSpPr>
        <p:grpSp>
          <p:nvGrpSpPr>
            <p:cNvPr id="15" name="Google Shape;15;p2"/>
            <p:cNvGrpSpPr/>
            <p:nvPr/>
          </p:nvGrpSpPr>
          <p:grpSpPr>
            <a:xfrm>
              <a:off x="882905" y="536157"/>
              <a:ext cx="7163972" cy="64150"/>
              <a:chOff x="1299890" y="844622"/>
              <a:chExt cx="6544233" cy="64143"/>
            </a:xfrm>
          </p:grpSpPr>
          <p:grpSp>
            <p:nvGrpSpPr>
              <p:cNvPr id="16" name="Google Shape;16;p2"/>
              <p:cNvGrpSpPr/>
              <p:nvPr/>
            </p:nvGrpSpPr>
            <p:grpSpPr>
              <a:xfrm>
                <a:off x="4528885" y="844622"/>
                <a:ext cx="3315238" cy="64143"/>
                <a:chOff x="896765" y="648922"/>
                <a:chExt cx="3315238" cy="64143"/>
              </a:xfrm>
            </p:grpSpPr>
            <p:sp>
              <p:nvSpPr>
                <p:cNvPr id="17" name="Google Shape;17;p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 name="Google Shape;50;p2"/>
              <p:cNvGrpSpPr/>
              <p:nvPr/>
            </p:nvGrpSpPr>
            <p:grpSpPr>
              <a:xfrm>
                <a:off x="1299890" y="844622"/>
                <a:ext cx="3315238" cy="64143"/>
                <a:chOff x="896765" y="648922"/>
                <a:chExt cx="3315238" cy="64143"/>
              </a:xfrm>
            </p:grpSpPr>
            <p:sp>
              <p:nvSpPr>
                <p:cNvPr id="51" name="Google Shape;51;p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 name="Google Shape;84;p2"/>
            <p:cNvGrpSpPr/>
            <p:nvPr/>
          </p:nvGrpSpPr>
          <p:grpSpPr>
            <a:xfrm>
              <a:off x="714181" y="414418"/>
              <a:ext cx="310295" cy="307601"/>
              <a:chOff x="1969331" y="802493"/>
              <a:chExt cx="310295" cy="307601"/>
            </a:xfrm>
          </p:grpSpPr>
          <p:sp>
            <p:nvSpPr>
              <p:cNvPr id="85" name="Google Shape;85;p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 name="Google Shape;86;p2"/>
              <p:cNvGrpSpPr/>
              <p:nvPr/>
            </p:nvGrpSpPr>
            <p:grpSpPr>
              <a:xfrm>
                <a:off x="1969331" y="802493"/>
                <a:ext cx="310295" cy="307601"/>
                <a:chOff x="4037750" y="3523325"/>
                <a:chExt cx="108975" cy="108025"/>
              </a:xfrm>
            </p:grpSpPr>
            <p:sp>
              <p:nvSpPr>
                <p:cNvPr id="87" name="Google Shape;87;p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3" name="Google Shape;93;p2"/>
            <p:cNvGrpSpPr/>
            <p:nvPr/>
          </p:nvGrpSpPr>
          <p:grpSpPr>
            <a:xfrm flipH="1">
              <a:off x="7960325" y="414418"/>
              <a:ext cx="310295" cy="307601"/>
              <a:chOff x="1969331" y="802493"/>
              <a:chExt cx="310295" cy="307601"/>
            </a:xfrm>
          </p:grpSpPr>
          <p:sp>
            <p:nvSpPr>
              <p:cNvPr id="94" name="Google Shape;94;p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2"/>
              <p:cNvGrpSpPr/>
              <p:nvPr/>
            </p:nvGrpSpPr>
            <p:grpSpPr>
              <a:xfrm>
                <a:off x="1969331" y="802493"/>
                <a:ext cx="310295" cy="307601"/>
                <a:chOff x="4037750" y="3523325"/>
                <a:chExt cx="108975" cy="108025"/>
              </a:xfrm>
            </p:grpSpPr>
            <p:sp>
              <p:nvSpPr>
                <p:cNvPr id="96" name="Google Shape;96;p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02" name="Google Shape;102;p2"/>
          <p:cNvGrpSpPr/>
          <p:nvPr/>
        </p:nvGrpSpPr>
        <p:grpSpPr>
          <a:xfrm>
            <a:off x="714214" y="4473580"/>
            <a:ext cx="7715881" cy="314092"/>
            <a:chOff x="946206" y="1234018"/>
            <a:chExt cx="7556440" cy="307601"/>
          </a:xfrm>
        </p:grpSpPr>
        <p:grpSp>
          <p:nvGrpSpPr>
            <p:cNvPr id="103" name="Google Shape;103;p2"/>
            <p:cNvGrpSpPr/>
            <p:nvPr/>
          </p:nvGrpSpPr>
          <p:grpSpPr>
            <a:xfrm>
              <a:off x="1114930" y="1355757"/>
              <a:ext cx="7163972" cy="64150"/>
              <a:chOff x="1299890" y="844622"/>
              <a:chExt cx="6544233" cy="64143"/>
            </a:xfrm>
          </p:grpSpPr>
          <p:grpSp>
            <p:nvGrpSpPr>
              <p:cNvPr id="104" name="Google Shape;104;p2"/>
              <p:cNvGrpSpPr/>
              <p:nvPr/>
            </p:nvGrpSpPr>
            <p:grpSpPr>
              <a:xfrm>
                <a:off x="4528885" y="844622"/>
                <a:ext cx="3315238" cy="64143"/>
                <a:chOff x="896765" y="648922"/>
                <a:chExt cx="3315238" cy="64143"/>
              </a:xfrm>
            </p:grpSpPr>
            <p:sp>
              <p:nvSpPr>
                <p:cNvPr id="105" name="Google Shape;105;p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2"/>
              <p:cNvGrpSpPr/>
              <p:nvPr/>
            </p:nvGrpSpPr>
            <p:grpSpPr>
              <a:xfrm>
                <a:off x="1299890" y="844622"/>
                <a:ext cx="3315238" cy="64143"/>
                <a:chOff x="896765" y="648922"/>
                <a:chExt cx="3315238" cy="64143"/>
              </a:xfrm>
            </p:grpSpPr>
            <p:sp>
              <p:nvSpPr>
                <p:cNvPr id="139" name="Google Shape;139;p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 name="Google Shape;172;p2"/>
            <p:cNvGrpSpPr/>
            <p:nvPr/>
          </p:nvGrpSpPr>
          <p:grpSpPr>
            <a:xfrm>
              <a:off x="946206" y="1234018"/>
              <a:ext cx="310295" cy="307601"/>
              <a:chOff x="1969331" y="802493"/>
              <a:chExt cx="310295" cy="307601"/>
            </a:xfrm>
          </p:grpSpPr>
          <p:sp>
            <p:nvSpPr>
              <p:cNvPr id="173" name="Google Shape;173;p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2"/>
              <p:cNvGrpSpPr/>
              <p:nvPr/>
            </p:nvGrpSpPr>
            <p:grpSpPr>
              <a:xfrm>
                <a:off x="1969331" y="802493"/>
                <a:ext cx="310295" cy="307601"/>
                <a:chOff x="4037750" y="3523325"/>
                <a:chExt cx="108975" cy="108025"/>
              </a:xfrm>
            </p:grpSpPr>
            <p:sp>
              <p:nvSpPr>
                <p:cNvPr id="175" name="Google Shape;175;p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 name="Google Shape;181;p2"/>
            <p:cNvGrpSpPr/>
            <p:nvPr/>
          </p:nvGrpSpPr>
          <p:grpSpPr>
            <a:xfrm flipH="1">
              <a:off x="8192350" y="1234018"/>
              <a:ext cx="310295" cy="307601"/>
              <a:chOff x="1969331" y="802493"/>
              <a:chExt cx="310295" cy="307601"/>
            </a:xfrm>
          </p:grpSpPr>
          <p:sp>
            <p:nvSpPr>
              <p:cNvPr id="182" name="Google Shape;182;p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 name="Google Shape;183;p2"/>
              <p:cNvGrpSpPr/>
              <p:nvPr/>
            </p:nvGrpSpPr>
            <p:grpSpPr>
              <a:xfrm>
                <a:off x="1969331" y="802493"/>
                <a:ext cx="310295" cy="307601"/>
                <a:chOff x="4037750" y="3523325"/>
                <a:chExt cx="108975" cy="108025"/>
              </a:xfrm>
            </p:grpSpPr>
            <p:sp>
              <p:nvSpPr>
                <p:cNvPr id="184" name="Google Shape;184;p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90" name="Google Shape;190;p2"/>
          <p:cNvSpPr/>
          <p:nvPr/>
        </p:nvSpPr>
        <p:spPr>
          <a:xfrm flipH="1">
            <a:off x="-49496" y="2648175"/>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7945347" y="2242025"/>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02" name="Shape 1602"/>
        <p:cNvGrpSpPr/>
        <p:nvPr/>
      </p:nvGrpSpPr>
      <p:grpSpPr>
        <a:xfrm>
          <a:off x="0" y="0"/>
          <a:ext cx="0" cy="0"/>
          <a:chOff x="0" y="0"/>
          <a:chExt cx="0" cy="0"/>
        </a:xfrm>
      </p:grpSpPr>
      <p:pic>
        <p:nvPicPr>
          <p:cNvPr id="1603" name="Google Shape;1603;p11"/>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1604" name="Google Shape;1604;p11"/>
          <p:cNvSpPr txBox="1"/>
          <p:nvPr>
            <p:ph hasCustomPrompt="1" type="title"/>
          </p:nvPr>
        </p:nvSpPr>
        <p:spPr>
          <a:xfrm>
            <a:off x="1391625" y="1665250"/>
            <a:ext cx="6360900" cy="1383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8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605" name="Google Shape;1605;p11"/>
          <p:cNvSpPr txBox="1"/>
          <p:nvPr>
            <p:ph idx="1" type="body"/>
          </p:nvPr>
        </p:nvSpPr>
        <p:spPr>
          <a:xfrm>
            <a:off x="1391625" y="3048650"/>
            <a:ext cx="6360900" cy="429600"/>
          </a:xfrm>
          <a:prstGeom prst="rect">
            <a:avLst/>
          </a:prstGeom>
        </p:spPr>
        <p:txBody>
          <a:bodyPr anchorCtr="0" anchor="ctr" bIns="91425" lIns="91425" spcFirstLastPara="1" rIns="91425" wrap="square" tIns="91425">
            <a:noAutofit/>
          </a:bodyPr>
          <a:lstStyle>
            <a:lvl1pPr indent="-317500" lvl="0" marL="457200" algn="ctr">
              <a:spcBef>
                <a:spcPts val="0"/>
              </a:spcBef>
              <a:spcAft>
                <a:spcPts val="0"/>
              </a:spcAft>
              <a:buSzPts val="1400"/>
              <a:buChar char="●"/>
              <a:defRPr sz="1800"/>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1606" name="Google Shape;1606;p11"/>
          <p:cNvGrpSpPr/>
          <p:nvPr/>
        </p:nvGrpSpPr>
        <p:grpSpPr>
          <a:xfrm>
            <a:off x="1579847" y="299032"/>
            <a:ext cx="5222455" cy="5074472"/>
            <a:chOff x="6801100" y="3743900"/>
            <a:chExt cx="533775" cy="518650"/>
          </a:xfrm>
        </p:grpSpPr>
        <p:sp>
          <p:nvSpPr>
            <p:cNvPr id="1607" name="Google Shape;1607;p11"/>
            <p:cNvSpPr/>
            <p:nvPr/>
          </p:nvSpPr>
          <p:spPr>
            <a:xfrm>
              <a:off x="6915475" y="3778200"/>
              <a:ext cx="356500" cy="359075"/>
            </a:xfrm>
            <a:custGeom>
              <a:rect b="b" l="l" r="r" t="t"/>
              <a:pathLst>
                <a:path extrusionOk="0" h="14363" w="14260">
                  <a:moveTo>
                    <a:pt x="6285" y="1"/>
                  </a:moveTo>
                  <a:cubicBezTo>
                    <a:pt x="5939" y="1"/>
                    <a:pt x="5781" y="301"/>
                    <a:pt x="5643" y="622"/>
                  </a:cubicBezTo>
                  <a:cubicBezTo>
                    <a:pt x="5541" y="851"/>
                    <a:pt x="5567" y="1130"/>
                    <a:pt x="5719" y="1334"/>
                  </a:cubicBezTo>
                  <a:cubicBezTo>
                    <a:pt x="5872" y="1537"/>
                    <a:pt x="5948" y="1766"/>
                    <a:pt x="5923" y="1994"/>
                  </a:cubicBezTo>
                  <a:cubicBezTo>
                    <a:pt x="5923" y="2238"/>
                    <a:pt x="5923" y="2524"/>
                    <a:pt x="5708" y="2524"/>
                  </a:cubicBezTo>
                  <a:cubicBezTo>
                    <a:pt x="5632" y="2524"/>
                    <a:pt x="5529" y="2488"/>
                    <a:pt x="5389" y="2401"/>
                  </a:cubicBezTo>
                  <a:cubicBezTo>
                    <a:pt x="5299" y="2346"/>
                    <a:pt x="5226" y="2322"/>
                    <a:pt x="5169" y="2322"/>
                  </a:cubicBezTo>
                  <a:cubicBezTo>
                    <a:pt x="5018" y="2322"/>
                    <a:pt x="4985" y="2489"/>
                    <a:pt x="5059" y="2655"/>
                  </a:cubicBezTo>
                  <a:cubicBezTo>
                    <a:pt x="5389" y="3291"/>
                    <a:pt x="5033" y="3799"/>
                    <a:pt x="4830" y="4333"/>
                  </a:cubicBezTo>
                  <a:cubicBezTo>
                    <a:pt x="4757" y="4503"/>
                    <a:pt x="4730" y="4766"/>
                    <a:pt x="4483" y="4766"/>
                  </a:cubicBezTo>
                  <a:cubicBezTo>
                    <a:pt x="4472" y="4766"/>
                    <a:pt x="4461" y="4766"/>
                    <a:pt x="4449" y="4765"/>
                  </a:cubicBezTo>
                  <a:cubicBezTo>
                    <a:pt x="4169" y="4765"/>
                    <a:pt x="3915" y="4612"/>
                    <a:pt x="3762" y="4383"/>
                  </a:cubicBezTo>
                  <a:cubicBezTo>
                    <a:pt x="3686" y="4256"/>
                    <a:pt x="3661" y="4104"/>
                    <a:pt x="3610" y="3977"/>
                  </a:cubicBezTo>
                  <a:cubicBezTo>
                    <a:pt x="3524" y="3697"/>
                    <a:pt x="3383" y="3471"/>
                    <a:pt x="3125" y="3471"/>
                  </a:cubicBezTo>
                  <a:cubicBezTo>
                    <a:pt x="3078" y="3471"/>
                    <a:pt x="3029" y="3478"/>
                    <a:pt x="2974" y="3494"/>
                  </a:cubicBezTo>
                  <a:cubicBezTo>
                    <a:pt x="2593" y="3570"/>
                    <a:pt x="2339" y="3926"/>
                    <a:pt x="2415" y="4282"/>
                  </a:cubicBezTo>
                  <a:cubicBezTo>
                    <a:pt x="2441" y="4765"/>
                    <a:pt x="2797" y="5146"/>
                    <a:pt x="3279" y="5171"/>
                  </a:cubicBezTo>
                  <a:cubicBezTo>
                    <a:pt x="2820" y="5220"/>
                    <a:pt x="2844" y="5914"/>
                    <a:pt x="2452" y="5914"/>
                  </a:cubicBezTo>
                  <a:cubicBezTo>
                    <a:pt x="2432" y="5914"/>
                    <a:pt x="2412" y="5912"/>
                    <a:pt x="2390" y="5908"/>
                  </a:cubicBezTo>
                  <a:cubicBezTo>
                    <a:pt x="2320" y="5896"/>
                    <a:pt x="2256" y="5890"/>
                    <a:pt x="2198" y="5890"/>
                  </a:cubicBezTo>
                  <a:cubicBezTo>
                    <a:pt x="1671" y="5890"/>
                    <a:pt x="1633" y="6378"/>
                    <a:pt x="1450" y="6722"/>
                  </a:cubicBezTo>
                  <a:cubicBezTo>
                    <a:pt x="1348" y="6874"/>
                    <a:pt x="1348" y="7179"/>
                    <a:pt x="1094" y="7179"/>
                  </a:cubicBezTo>
                  <a:cubicBezTo>
                    <a:pt x="712" y="7179"/>
                    <a:pt x="560" y="7255"/>
                    <a:pt x="789" y="7662"/>
                  </a:cubicBezTo>
                  <a:cubicBezTo>
                    <a:pt x="890" y="7840"/>
                    <a:pt x="763" y="7942"/>
                    <a:pt x="636" y="8069"/>
                  </a:cubicBezTo>
                  <a:cubicBezTo>
                    <a:pt x="128" y="8628"/>
                    <a:pt x="1" y="9441"/>
                    <a:pt x="306" y="10127"/>
                  </a:cubicBezTo>
                  <a:cubicBezTo>
                    <a:pt x="280" y="10178"/>
                    <a:pt x="230" y="10254"/>
                    <a:pt x="230" y="10305"/>
                  </a:cubicBezTo>
                  <a:cubicBezTo>
                    <a:pt x="611" y="11068"/>
                    <a:pt x="458" y="12135"/>
                    <a:pt x="1500" y="12516"/>
                  </a:cubicBezTo>
                  <a:cubicBezTo>
                    <a:pt x="1602" y="12542"/>
                    <a:pt x="1780" y="12694"/>
                    <a:pt x="1754" y="12796"/>
                  </a:cubicBezTo>
                  <a:cubicBezTo>
                    <a:pt x="1754" y="13279"/>
                    <a:pt x="2161" y="13228"/>
                    <a:pt x="2415" y="13355"/>
                  </a:cubicBezTo>
                  <a:cubicBezTo>
                    <a:pt x="2822" y="13991"/>
                    <a:pt x="3559" y="14092"/>
                    <a:pt x="4144" y="14168"/>
                  </a:cubicBezTo>
                  <a:cubicBezTo>
                    <a:pt x="4404" y="14212"/>
                    <a:pt x="4738" y="14362"/>
                    <a:pt x="5057" y="14362"/>
                  </a:cubicBezTo>
                  <a:cubicBezTo>
                    <a:pt x="5299" y="14362"/>
                    <a:pt x="5533" y="14276"/>
                    <a:pt x="5719" y="13991"/>
                  </a:cubicBezTo>
                  <a:cubicBezTo>
                    <a:pt x="5719" y="13991"/>
                    <a:pt x="5821" y="13991"/>
                    <a:pt x="5872" y="14016"/>
                  </a:cubicBezTo>
                  <a:cubicBezTo>
                    <a:pt x="5960" y="14070"/>
                    <a:pt x="6045" y="14092"/>
                    <a:pt x="6128" y="14092"/>
                  </a:cubicBezTo>
                  <a:cubicBezTo>
                    <a:pt x="6485" y="14092"/>
                    <a:pt x="6798" y="13682"/>
                    <a:pt x="7160" y="13682"/>
                  </a:cubicBezTo>
                  <a:cubicBezTo>
                    <a:pt x="7268" y="13682"/>
                    <a:pt x="7380" y="13719"/>
                    <a:pt x="7498" y="13813"/>
                  </a:cubicBezTo>
                  <a:cubicBezTo>
                    <a:pt x="7549" y="13762"/>
                    <a:pt x="7626" y="13711"/>
                    <a:pt x="7626" y="13660"/>
                  </a:cubicBezTo>
                  <a:cubicBezTo>
                    <a:pt x="7600" y="12949"/>
                    <a:pt x="8286" y="12796"/>
                    <a:pt x="8617" y="12389"/>
                  </a:cubicBezTo>
                  <a:lnTo>
                    <a:pt x="8617" y="12389"/>
                  </a:lnTo>
                  <a:cubicBezTo>
                    <a:pt x="8401" y="12749"/>
                    <a:pt x="8457" y="12951"/>
                    <a:pt x="8956" y="12951"/>
                  </a:cubicBezTo>
                  <a:cubicBezTo>
                    <a:pt x="8985" y="12951"/>
                    <a:pt x="9016" y="12950"/>
                    <a:pt x="9049" y="12949"/>
                  </a:cubicBezTo>
                  <a:cubicBezTo>
                    <a:pt x="9227" y="12796"/>
                    <a:pt x="9532" y="12669"/>
                    <a:pt x="9405" y="12339"/>
                  </a:cubicBezTo>
                  <a:cubicBezTo>
                    <a:pt x="9346" y="12198"/>
                    <a:pt x="9255" y="12160"/>
                    <a:pt x="9151" y="12160"/>
                  </a:cubicBezTo>
                  <a:cubicBezTo>
                    <a:pt x="9030" y="12160"/>
                    <a:pt x="8892" y="12211"/>
                    <a:pt x="8769" y="12211"/>
                  </a:cubicBezTo>
                  <a:cubicBezTo>
                    <a:pt x="8795" y="11652"/>
                    <a:pt x="9455" y="11373"/>
                    <a:pt x="9430" y="10763"/>
                  </a:cubicBezTo>
                  <a:cubicBezTo>
                    <a:pt x="9430" y="10687"/>
                    <a:pt x="9583" y="10610"/>
                    <a:pt x="9684" y="10534"/>
                  </a:cubicBezTo>
                  <a:cubicBezTo>
                    <a:pt x="9827" y="10447"/>
                    <a:pt x="9957" y="10409"/>
                    <a:pt x="10078" y="10409"/>
                  </a:cubicBezTo>
                  <a:cubicBezTo>
                    <a:pt x="10345" y="10409"/>
                    <a:pt x="10567" y="10594"/>
                    <a:pt x="10777" y="10839"/>
                  </a:cubicBezTo>
                  <a:cubicBezTo>
                    <a:pt x="10837" y="10899"/>
                    <a:pt x="10912" y="10990"/>
                    <a:pt x="10991" y="10990"/>
                  </a:cubicBezTo>
                  <a:cubicBezTo>
                    <a:pt x="11013" y="10990"/>
                    <a:pt x="11035" y="10983"/>
                    <a:pt x="11057" y="10966"/>
                  </a:cubicBezTo>
                  <a:cubicBezTo>
                    <a:pt x="11184" y="10890"/>
                    <a:pt x="11133" y="10712"/>
                    <a:pt x="11057" y="10585"/>
                  </a:cubicBezTo>
                  <a:cubicBezTo>
                    <a:pt x="11006" y="10534"/>
                    <a:pt x="10930" y="10458"/>
                    <a:pt x="10879" y="10407"/>
                  </a:cubicBezTo>
                  <a:cubicBezTo>
                    <a:pt x="10777" y="10280"/>
                    <a:pt x="10650" y="10178"/>
                    <a:pt x="10777" y="10026"/>
                  </a:cubicBezTo>
                  <a:cubicBezTo>
                    <a:pt x="10822" y="9981"/>
                    <a:pt x="10873" y="9962"/>
                    <a:pt x="10924" y="9962"/>
                  </a:cubicBezTo>
                  <a:cubicBezTo>
                    <a:pt x="11020" y="9962"/>
                    <a:pt x="11118" y="10028"/>
                    <a:pt x="11184" y="10127"/>
                  </a:cubicBezTo>
                  <a:cubicBezTo>
                    <a:pt x="11260" y="10204"/>
                    <a:pt x="11285" y="10331"/>
                    <a:pt x="11489" y="10331"/>
                  </a:cubicBezTo>
                  <a:cubicBezTo>
                    <a:pt x="11534" y="9972"/>
                    <a:pt x="11684" y="9842"/>
                    <a:pt x="11898" y="9842"/>
                  </a:cubicBezTo>
                  <a:cubicBezTo>
                    <a:pt x="12048" y="9842"/>
                    <a:pt x="12230" y="9906"/>
                    <a:pt x="12429" y="10000"/>
                  </a:cubicBezTo>
                  <a:cubicBezTo>
                    <a:pt x="11819" y="8526"/>
                    <a:pt x="11870" y="8323"/>
                    <a:pt x="12683" y="8297"/>
                  </a:cubicBezTo>
                  <a:lnTo>
                    <a:pt x="12810" y="8323"/>
                  </a:lnTo>
                  <a:lnTo>
                    <a:pt x="12810" y="8323"/>
                  </a:lnTo>
                  <a:lnTo>
                    <a:pt x="12709" y="8272"/>
                  </a:lnTo>
                  <a:cubicBezTo>
                    <a:pt x="12861" y="8043"/>
                    <a:pt x="12937" y="7815"/>
                    <a:pt x="12937" y="7535"/>
                  </a:cubicBezTo>
                  <a:cubicBezTo>
                    <a:pt x="12963" y="6773"/>
                    <a:pt x="12632" y="5959"/>
                    <a:pt x="13090" y="5197"/>
                  </a:cubicBezTo>
                  <a:cubicBezTo>
                    <a:pt x="13115" y="5121"/>
                    <a:pt x="13090" y="4968"/>
                    <a:pt x="13039" y="4866"/>
                  </a:cubicBezTo>
                  <a:cubicBezTo>
                    <a:pt x="12836" y="3901"/>
                    <a:pt x="12810" y="3901"/>
                    <a:pt x="13802" y="3621"/>
                  </a:cubicBezTo>
                  <a:cubicBezTo>
                    <a:pt x="14005" y="3570"/>
                    <a:pt x="14259" y="3468"/>
                    <a:pt x="14157" y="3214"/>
                  </a:cubicBezTo>
                  <a:cubicBezTo>
                    <a:pt x="14118" y="3116"/>
                    <a:pt x="14060" y="3082"/>
                    <a:pt x="13994" y="3082"/>
                  </a:cubicBezTo>
                  <a:cubicBezTo>
                    <a:pt x="13890" y="3082"/>
                    <a:pt x="13768" y="3168"/>
                    <a:pt x="13675" y="3214"/>
                  </a:cubicBezTo>
                  <a:cubicBezTo>
                    <a:pt x="13483" y="3345"/>
                    <a:pt x="13316" y="3404"/>
                    <a:pt x="13169" y="3404"/>
                  </a:cubicBezTo>
                  <a:cubicBezTo>
                    <a:pt x="12884" y="3404"/>
                    <a:pt x="12673" y="3184"/>
                    <a:pt x="12505" y="2833"/>
                  </a:cubicBezTo>
                  <a:cubicBezTo>
                    <a:pt x="12200" y="2172"/>
                    <a:pt x="11514" y="1791"/>
                    <a:pt x="11158" y="1156"/>
                  </a:cubicBezTo>
                  <a:cubicBezTo>
                    <a:pt x="11124" y="1088"/>
                    <a:pt x="11068" y="1054"/>
                    <a:pt x="11012" y="1054"/>
                  </a:cubicBezTo>
                  <a:cubicBezTo>
                    <a:pt x="10983" y="1054"/>
                    <a:pt x="10955" y="1062"/>
                    <a:pt x="10930" y="1079"/>
                  </a:cubicBezTo>
                  <a:cubicBezTo>
                    <a:pt x="10813" y="1181"/>
                    <a:pt x="10719" y="1221"/>
                    <a:pt x="10641" y="1221"/>
                  </a:cubicBezTo>
                  <a:cubicBezTo>
                    <a:pt x="10446" y="1221"/>
                    <a:pt x="10345" y="978"/>
                    <a:pt x="10218" y="851"/>
                  </a:cubicBezTo>
                  <a:lnTo>
                    <a:pt x="10116" y="774"/>
                  </a:lnTo>
                  <a:cubicBezTo>
                    <a:pt x="9865" y="850"/>
                    <a:pt x="9582" y="1000"/>
                    <a:pt x="9342" y="1000"/>
                  </a:cubicBezTo>
                  <a:cubicBezTo>
                    <a:pt x="9097" y="1000"/>
                    <a:pt x="8897" y="844"/>
                    <a:pt x="8820" y="292"/>
                  </a:cubicBezTo>
                  <a:cubicBezTo>
                    <a:pt x="8312" y="1003"/>
                    <a:pt x="7473" y="1003"/>
                    <a:pt x="6965" y="1537"/>
                  </a:cubicBezTo>
                  <a:cubicBezTo>
                    <a:pt x="6902" y="1568"/>
                    <a:pt x="6839" y="1590"/>
                    <a:pt x="6770" y="1590"/>
                  </a:cubicBezTo>
                  <a:cubicBezTo>
                    <a:pt x="6728" y="1590"/>
                    <a:pt x="6683" y="1582"/>
                    <a:pt x="6634" y="1562"/>
                  </a:cubicBezTo>
                  <a:cubicBezTo>
                    <a:pt x="6482" y="1511"/>
                    <a:pt x="6558" y="1334"/>
                    <a:pt x="6584" y="1207"/>
                  </a:cubicBezTo>
                  <a:cubicBezTo>
                    <a:pt x="6634" y="1079"/>
                    <a:pt x="6660" y="927"/>
                    <a:pt x="6634" y="800"/>
                  </a:cubicBezTo>
                  <a:cubicBezTo>
                    <a:pt x="6584" y="520"/>
                    <a:pt x="6863" y="88"/>
                    <a:pt x="6406" y="12"/>
                  </a:cubicBezTo>
                  <a:cubicBezTo>
                    <a:pt x="6363" y="4"/>
                    <a:pt x="6323" y="1"/>
                    <a:pt x="628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1"/>
            <p:cNvSpPr/>
            <p:nvPr/>
          </p:nvSpPr>
          <p:spPr>
            <a:xfrm>
              <a:off x="6943450" y="4156575"/>
              <a:ext cx="53400" cy="105975"/>
            </a:xfrm>
            <a:custGeom>
              <a:rect b="b" l="l" r="r" t="t"/>
              <a:pathLst>
                <a:path extrusionOk="0" h="4239" w="2136">
                  <a:moveTo>
                    <a:pt x="446" y="1"/>
                  </a:moveTo>
                  <a:cubicBezTo>
                    <a:pt x="412" y="1"/>
                    <a:pt x="374" y="8"/>
                    <a:pt x="331" y="25"/>
                  </a:cubicBezTo>
                  <a:cubicBezTo>
                    <a:pt x="0" y="152"/>
                    <a:pt x="178" y="533"/>
                    <a:pt x="331" y="762"/>
                  </a:cubicBezTo>
                  <a:cubicBezTo>
                    <a:pt x="661" y="1295"/>
                    <a:pt x="864" y="1905"/>
                    <a:pt x="890" y="2541"/>
                  </a:cubicBezTo>
                  <a:cubicBezTo>
                    <a:pt x="915" y="3075"/>
                    <a:pt x="1093" y="3557"/>
                    <a:pt x="1423" y="3990"/>
                  </a:cubicBezTo>
                  <a:cubicBezTo>
                    <a:pt x="1527" y="4114"/>
                    <a:pt x="1631" y="4239"/>
                    <a:pt x="1776" y="4239"/>
                  </a:cubicBezTo>
                  <a:cubicBezTo>
                    <a:pt x="1809" y="4239"/>
                    <a:pt x="1844" y="4232"/>
                    <a:pt x="1881" y="4218"/>
                  </a:cubicBezTo>
                  <a:cubicBezTo>
                    <a:pt x="2110" y="4117"/>
                    <a:pt x="2135" y="3939"/>
                    <a:pt x="2135" y="3634"/>
                  </a:cubicBezTo>
                  <a:cubicBezTo>
                    <a:pt x="2033" y="3329"/>
                    <a:pt x="1932" y="3024"/>
                    <a:pt x="1779" y="2744"/>
                  </a:cubicBezTo>
                  <a:cubicBezTo>
                    <a:pt x="1296" y="2083"/>
                    <a:pt x="940" y="1321"/>
                    <a:pt x="763" y="533"/>
                  </a:cubicBezTo>
                  <a:cubicBezTo>
                    <a:pt x="718" y="334"/>
                    <a:pt x="674" y="1"/>
                    <a:pt x="44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1"/>
            <p:cNvSpPr/>
            <p:nvPr/>
          </p:nvSpPr>
          <p:spPr>
            <a:xfrm>
              <a:off x="6935175" y="3835600"/>
              <a:ext cx="56575" cy="12575"/>
            </a:xfrm>
            <a:custGeom>
              <a:rect b="b" l="l" r="r" t="t"/>
              <a:pathLst>
                <a:path extrusionOk="0" h="503" w="2263">
                  <a:moveTo>
                    <a:pt x="2075" y="0"/>
                  </a:moveTo>
                  <a:cubicBezTo>
                    <a:pt x="2069" y="0"/>
                    <a:pt x="2064" y="1"/>
                    <a:pt x="2059" y="3"/>
                  </a:cubicBezTo>
                  <a:cubicBezTo>
                    <a:pt x="1348" y="54"/>
                    <a:pt x="636" y="3"/>
                    <a:pt x="1" y="385"/>
                  </a:cubicBezTo>
                  <a:cubicBezTo>
                    <a:pt x="237" y="472"/>
                    <a:pt x="470" y="502"/>
                    <a:pt x="701" y="502"/>
                  </a:cubicBezTo>
                  <a:cubicBezTo>
                    <a:pt x="1142" y="502"/>
                    <a:pt x="1575" y="393"/>
                    <a:pt x="2009" y="359"/>
                  </a:cubicBezTo>
                  <a:cubicBezTo>
                    <a:pt x="2136" y="359"/>
                    <a:pt x="2263" y="308"/>
                    <a:pt x="2237" y="156"/>
                  </a:cubicBezTo>
                  <a:cubicBezTo>
                    <a:pt x="2237" y="110"/>
                    <a:pt x="2132" y="0"/>
                    <a:pt x="207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1"/>
            <p:cNvSpPr/>
            <p:nvPr/>
          </p:nvSpPr>
          <p:spPr>
            <a:xfrm>
              <a:off x="6920575" y="3901750"/>
              <a:ext cx="24150" cy="23300"/>
            </a:xfrm>
            <a:custGeom>
              <a:rect b="b" l="l" r="r" t="t"/>
              <a:pathLst>
                <a:path extrusionOk="0" h="932" w="966">
                  <a:moveTo>
                    <a:pt x="483" y="1"/>
                  </a:moveTo>
                  <a:cubicBezTo>
                    <a:pt x="229" y="26"/>
                    <a:pt x="26" y="153"/>
                    <a:pt x="26" y="433"/>
                  </a:cubicBezTo>
                  <a:cubicBezTo>
                    <a:pt x="0" y="687"/>
                    <a:pt x="229" y="916"/>
                    <a:pt x="483" y="916"/>
                  </a:cubicBezTo>
                  <a:cubicBezTo>
                    <a:pt x="520" y="927"/>
                    <a:pt x="556" y="932"/>
                    <a:pt x="591" y="932"/>
                  </a:cubicBezTo>
                  <a:cubicBezTo>
                    <a:pt x="799" y="932"/>
                    <a:pt x="966" y="752"/>
                    <a:pt x="966" y="534"/>
                  </a:cubicBezTo>
                  <a:cubicBezTo>
                    <a:pt x="966" y="280"/>
                    <a:pt x="763" y="51"/>
                    <a:pt x="48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1"/>
            <p:cNvSpPr/>
            <p:nvPr/>
          </p:nvSpPr>
          <p:spPr>
            <a:xfrm>
              <a:off x="6912950" y="4092375"/>
              <a:ext cx="27975" cy="19725"/>
            </a:xfrm>
            <a:custGeom>
              <a:rect b="b" l="l" r="r" t="t"/>
              <a:pathLst>
                <a:path extrusionOk="0" h="789" w="1119">
                  <a:moveTo>
                    <a:pt x="712" y="0"/>
                  </a:moveTo>
                  <a:cubicBezTo>
                    <a:pt x="407" y="0"/>
                    <a:pt x="127" y="204"/>
                    <a:pt x="51" y="509"/>
                  </a:cubicBezTo>
                  <a:cubicBezTo>
                    <a:pt x="0" y="763"/>
                    <a:pt x="229" y="788"/>
                    <a:pt x="432" y="788"/>
                  </a:cubicBezTo>
                  <a:cubicBezTo>
                    <a:pt x="737" y="763"/>
                    <a:pt x="1042" y="661"/>
                    <a:pt x="1093" y="305"/>
                  </a:cubicBezTo>
                  <a:cubicBezTo>
                    <a:pt x="1118" y="77"/>
                    <a:pt x="941" y="0"/>
                    <a:pt x="71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1"/>
            <p:cNvSpPr/>
            <p:nvPr/>
          </p:nvSpPr>
          <p:spPr>
            <a:xfrm>
              <a:off x="7131525" y="3751800"/>
              <a:ext cx="17800" cy="24175"/>
            </a:xfrm>
            <a:custGeom>
              <a:rect b="b" l="l" r="r" t="t"/>
              <a:pathLst>
                <a:path extrusionOk="0" h="967" w="712">
                  <a:moveTo>
                    <a:pt x="254" y="1"/>
                  </a:moveTo>
                  <a:cubicBezTo>
                    <a:pt x="51" y="1"/>
                    <a:pt x="0" y="204"/>
                    <a:pt x="26" y="356"/>
                  </a:cubicBezTo>
                  <a:cubicBezTo>
                    <a:pt x="51" y="636"/>
                    <a:pt x="102" y="941"/>
                    <a:pt x="458" y="966"/>
                  </a:cubicBezTo>
                  <a:cubicBezTo>
                    <a:pt x="661" y="966"/>
                    <a:pt x="712" y="788"/>
                    <a:pt x="712" y="585"/>
                  </a:cubicBezTo>
                  <a:cubicBezTo>
                    <a:pt x="610" y="356"/>
                    <a:pt x="610" y="26"/>
                    <a:pt x="25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1"/>
            <p:cNvSpPr/>
            <p:nvPr/>
          </p:nvSpPr>
          <p:spPr>
            <a:xfrm>
              <a:off x="6927100" y="4129850"/>
              <a:ext cx="24000" cy="19975"/>
            </a:xfrm>
            <a:custGeom>
              <a:rect b="b" l="l" r="r" t="t"/>
              <a:pathLst>
                <a:path extrusionOk="0" h="799" w="960">
                  <a:moveTo>
                    <a:pt x="705" y="1"/>
                  </a:moveTo>
                  <a:cubicBezTo>
                    <a:pt x="400" y="26"/>
                    <a:pt x="146" y="230"/>
                    <a:pt x="44" y="535"/>
                  </a:cubicBezTo>
                  <a:cubicBezTo>
                    <a:pt x="0" y="667"/>
                    <a:pt x="90" y="799"/>
                    <a:pt x="213" y="799"/>
                  </a:cubicBezTo>
                  <a:cubicBezTo>
                    <a:pt x="232" y="799"/>
                    <a:pt x="252" y="796"/>
                    <a:pt x="273" y="789"/>
                  </a:cubicBezTo>
                  <a:cubicBezTo>
                    <a:pt x="578" y="763"/>
                    <a:pt x="832" y="560"/>
                    <a:pt x="959" y="280"/>
                  </a:cubicBezTo>
                  <a:cubicBezTo>
                    <a:pt x="959" y="102"/>
                    <a:pt x="883" y="1"/>
                    <a:pt x="70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1"/>
            <p:cNvSpPr/>
            <p:nvPr/>
          </p:nvSpPr>
          <p:spPr>
            <a:xfrm>
              <a:off x="6847500" y="3743900"/>
              <a:ext cx="33400" cy="21275"/>
            </a:xfrm>
            <a:custGeom>
              <a:rect b="b" l="l" r="r" t="t"/>
              <a:pathLst>
                <a:path extrusionOk="0" h="851" w="1336">
                  <a:moveTo>
                    <a:pt x="1128" y="0"/>
                  </a:moveTo>
                  <a:cubicBezTo>
                    <a:pt x="1108" y="0"/>
                    <a:pt x="1087" y="4"/>
                    <a:pt x="1068" y="12"/>
                  </a:cubicBezTo>
                  <a:cubicBezTo>
                    <a:pt x="712" y="164"/>
                    <a:pt x="254" y="215"/>
                    <a:pt x="51" y="647"/>
                  </a:cubicBezTo>
                  <a:cubicBezTo>
                    <a:pt x="0" y="774"/>
                    <a:pt x="127" y="850"/>
                    <a:pt x="305" y="850"/>
                  </a:cubicBezTo>
                  <a:cubicBezTo>
                    <a:pt x="687" y="723"/>
                    <a:pt x="1017" y="494"/>
                    <a:pt x="1271" y="215"/>
                  </a:cubicBezTo>
                  <a:cubicBezTo>
                    <a:pt x="1336" y="107"/>
                    <a:pt x="1237" y="0"/>
                    <a:pt x="112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1"/>
            <p:cNvSpPr/>
            <p:nvPr/>
          </p:nvSpPr>
          <p:spPr>
            <a:xfrm>
              <a:off x="6934625" y="3806325"/>
              <a:ext cx="22175" cy="17425"/>
            </a:xfrm>
            <a:custGeom>
              <a:rect b="b" l="l" r="r" t="t"/>
              <a:pathLst>
                <a:path extrusionOk="0" h="697" w="887">
                  <a:moveTo>
                    <a:pt x="330" y="1"/>
                  </a:moveTo>
                  <a:cubicBezTo>
                    <a:pt x="155" y="1"/>
                    <a:pt x="0" y="84"/>
                    <a:pt x="23" y="285"/>
                  </a:cubicBezTo>
                  <a:cubicBezTo>
                    <a:pt x="23" y="590"/>
                    <a:pt x="251" y="666"/>
                    <a:pt x="480" y="691"/>
                  </a:cubicBezTo>
                  <a:cubicBezTo>
                    <a:pt x="505" y="695"/>
                    <a:pt x="529" y="696"/>
                    <a:pt x="553" y="696"/>
                  </a:cubicBezTo>
                  <a:cubicBezTo>
                    <a:pt x="724" y="696"/>
                    <a:pt x="865" y="613"/>
                    <a:pt x="887" y="412"/>
                  </a:cubicBezTo>
                  <a:cubicBezTo>
                    <a:pt x="863" y="174"/>
                    <a:pt x="661" y="3"/>
                    <a:pt x="448" y="3"/>
                  </a:cubicBezTo>
                  <a:cubicBezTo>
                    <a:pt x="433" y="3"/>
                    <a:pt x="419" y="4"/>
                    <a:pt x="404" y="5"/>
                  </a:cubicBezTo>
                  <a:cubicBezTo>
                    <a:pt x="379" y="2"/>
                    <a:pt x="355" y="1"/>
                    <a:pt x="33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1"/>
            <p:cNvSpPr/>
            <p:nvPr/>
          </p:nvSpPr>
          <p:spPr>
            <a:xfrm>
              <a:off x="6801100" y="4140825"/>
              <a:ext cx="33700" cy="24000"/>
            </a:xfrm>
            <a:custGeom>
              <a:rect b="b" l="l" r="r" t="t"/>
              <a:pathLst>
                <a:path extrusionOk="0" h="960" w="1348">
                  <a:moveTo>
                    <a:pt x="246" y="0"/>
                  </a:moveTo>
                  <a:cubicBezTo>
                    <a:pt x="179" y="0"/>
                    <a:pt x="115" y="32"/>
                    <a:pt x="77" y="121"/>
                  </a:cubicBezTo>
                  <a:cubicBezTo>
                    <a:pt x="1" y="273"/>
                    <a:pt x="128" y="375"/>
                    <a:pt x="255" y="451"/>
                  </a:cubicBezTo>
                  <a:cubicBezTo>
                    <a:pt x="560" y="629"/>
                    <a:pt x="891" y="782"/>
                    <a:pt x="1196" y="960"/>
                  </a:cubicBezTo>
                  <a:lnTo>
                    <a:pt x="1348" y="756"/>
                  </a:lnTo>
                  <a:cubicBezTo>
                    <a:pt x="1018" y="528"/>
                    <a:pt x="738" y="299"/>
                    <a:pt x="433" y="70"/>
                  </a:cubicBezTo>
                  <a:cubicBezTo>
                    <a:pt x="382" y="32"/>
                    <a:pt x="312" y="0"/>
                    <a:pt x="24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1"/>
            <p:cNvSpPr/>
            <p:nvPr/>
          </p:nvSpPr>
          <p:spPr>
            <a:xfrm>
              <a:off x="7133425" y="4167975"/>
              <a:ext cx="14000" cy="24800"/>
            </a:xfrm>
            <a:custGeom>
              <a:rect b="b" l="l" r="r" t="t"/>
              <a:pathLst>
                <a:path extrusionOk="0" h="992" w="560">
                  <a:moveTo>
                    <a:pt x="255" y="1"/>
                  </a:moveTo>
                  <a:cubicBezTo>
                    <a:pt x="26" y="255"/>
                    <a:pt x="0" y="662"/>
                    <a:pt x="204" y="941"/>
                  </a:cubicBezTo>
                  <a:cubicBezTo>
                    <a:pt x="255" y="992"/>
                    <a:pt x="305" y="992"/>
                    <a:pt x="382" y="992"/>
                  </a:cubicBezTo>
                  <a:cubicBezTo>
                    <a:pt x="560" y="712"/>
                    <a:pt x="560" y="357"/>
                    <a:pt x="407" y="77"/>
                  </a:cubicBezTo>
                  <a:cubicBezTo>
                    <a:pt x="382" y="52"/>
                    <a:pt x="331" y="26"/>
                    <a:pt x="25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1"/>
            <p:cNvSpPr/>
            <p:nvPr/>
          </p:nvSpPr>
          <p:spPr>
            <a:xfrm>
              <a:off x="7266850" y="3892225"/>
              <a:ext cx="24175" cy="14625"/>
            </a:xfrm>
            <a:custGeom>
              <a:rect b="b" l="l" r="r" t="t"/>
              <a:pathLst>
                <a:path extrusionOk="0" h="585" w="967">
                  <a:moveTo>
                    <a:pt x="814" y="0"/>
                  </a:moveTo>
                  <a:cubicBezTo>
                    <a:pt x="534" y="0"/>
                    <a:pt x="255" y="127"/>
                    <a:pt x="102" y="356"/>
                  </a:cubicBezTo>
                  <a:cubicBezTo>
                    <a:pt x="1" y="458"/>
                    <a:pt x="77" y="560"/>
                    <a:pt x="204" y="585"/>
                  </a:cubicBezTo>
                  <a:cubicBezTo>
                    <a:pt x="484" y="585"/>
                    <a:pt x="738" y="458"/>
                    <a:pt x="916" y="229"/>
                  </a:cubicBezTo>
                  <a:cubicBezTo>
                    <a:pt x="967" y="127"/>
                    <a:pt x="916" y="26"/>
                    <a:pt x="81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1"/>
            <p:cNvSpPr/>
            <p:nvPr/>
          </p:nvSpPr>
          <p:spPr>
            <a:xfrm>
              <a:off x="7128975" y="4101900"/>
              <a:ext cx="19075" cy="25075"/>
            </a:xfrm>
            <a:custGeom>
              <a:rect b="b" l="l" r="r" t="t"/>
              <a:pathLst>
                <a:path extrusionOk="0" h="1003" w="763">
                  <a:moveTo>
                    <a:pt x="509" y="1"/>
                  </a:moveTo>
                  <a:lnTo>
                    <a:pt x="509" y="1"/>
                  </a:lnTo>
                  <a:cubicBezTo>
                    <a:pt x="306" y="280"/>
                    <a:pt x="1" y="534"/>
                    <a:pt x="229" y="966"/>
                  </a:cubicBezTo>
                  <a:cubicBezTo>
                    <a:pt x="229" y="984"/>
                    <a:pt x="306" y="1002"/>
                    <a:pt x="350" y="1002"/>
                  </a:cubicBezTo>
                  <a:cubicBezTo>
                    <a:pt x="369" y="1002"/>
                    <a:pt x="382" y="999"/>
                    <a:pt x="382" y="992"/>
                  </a:cubicBezTo>
                  <a:cubicBezTo>
                    <a:pt x="611" y="661"/>
                    <a:pt x="763" y="356"/>
                    <a:pt x="50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1"/>
            <p:cNvSpPr/>
            <p:nvPr/>
          </p:nvSpPr>
          <p:spPr>
            <a:xfrm>
              <a:off x="7027950" y="3818525"/>
              <a:ext cx="13375" cy="14700"/>
            </a:xfrm>
            <a:custGeom>
              <a:rect b="b" l="l" r="r" t="t"/>
              <a:pathLst>
                <a:path extrusionOk="0" h="588" w="535">
                  <a:moveTo>
                    <a:pt x="280" y="0"/>
                  </a:moveTo>
                  <a:cubicBezTo>
                    <a:pt x="127" y="0"/>
                    <a:pt x="0" y="127"/>
                    <a:pt x="0" y="280"/>
                  </a:cubicBezTo>
                  <a:cubicBezTo>
                    <a:pt x="0" y="445"/>
                    <a:pt x="88" y="587"/>
                    <a:pt x="262" y="587"/>
                  </a:cubicBezTo>
                  <a:cubicBezTo>
                    <a:pt x="276" y="587"/>
                    <a:pt x="290" y="587"/>
                    <a:pt x="305" y="585"/>
                  </a:cubicBezTo>
                  <a:cubicBezTo>
                    <a:pt x="458" y="559"/>
                    <a:pt x="534" y="432"/>
                    <a:pt x="534" y="229"/>
                  </a:cubicBezTo>
                  <a:cubicBezTo>
                    <a:pt x="509" y="127"/>
                    <a:pt x="458" y="0"/>
                    <a:pt x="28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1"/>
            <p:cNvSpPr/>
            <p:nvPr/>
          </p:nvSpPr>
          <p:spPr>
            <a:xfrm>
              <a:off x="7019050" y="4161300"/>
              <a:ext cx="10200" cy="14325"/>
            </a:xfrm>
            <a:custGeom>
              <a:rect b="b" l="l" r="r" t="t"/>
              <a:pathLst>
                <a:path extrusionOk="0" h="573" w="408">
                  <a:moveTo>
                    <a:pt x="117" y="0"/>
                  </a:moveTo>
                  <a:cubicBezTo>
                    <a:pt x="35" y="0"/>
                    <a:pt x="1" y="87"/>
                    <a:pt x="1" y="192"/>
                  </a:cubicBezTo>
                  <a:cubicBezTo>
                    <a:pt x="1" y="319"/>
                    <a:pt x="26" y="522"/>
                    <a:pt x="229" y="573"/>
                  </a:cubicBezTo>
                  <a:cubicBezTo>
                    <a:pt x="382" y="547"/>
                    <a:pt x="407" y="446"/>
                    <a:pt x="382" y="319"/>
                  </a:cubicBezTo>
                  <a:cubicBezTo>
                    <a:pt x="356" y="217"/>
                    <a:pt x="331" y="64"/>
                    <a:pt x="178" y="14"/>
                  </a:cubicBezTo>
                  <a:cubicBezTo>
                    <a:pt x="156" y="4"/>
                    <a:pt x="135" y="0"/>
                    <a:pt x="11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1"/>
            <p:cNvSpPr/>
            <p:nvPr/>
          </p:nvSpPr>
          <p:spPr>
            <a:xfrm>
              <a:off x="7314500" y="3951300"/>
              <a:ext cx="20375" cy="7825"/>
            </a:xfrm>
            <a:custGeom>
              <a:rect b="b" l="l" r="r" t="t"/>
              <a:pathLst>
                <a:path extrusionOk="0" h="313" w="815">
                  <a:moveTo>
                    <a:pt x="373" y="1"/>
                  </a:moveTo>
                  <a:cubicBezTo>
                    <a:pt x="261" y="1"/>
                    <a:pt x="143" y="44"/>
                    <a:pt x="1" y="154"/>
                  </a:cubicBezTo>
                  <a:cubicBezTo>
                    <a:pt x="177" y="242"/>
                    <a:pt x="328" y="313"/>
                    <a:pt x="479" y="313"/>
                  </a:cubicBezTo>
                  <a:cubicBezTo>
                    <a:pt x="588" y="313"/>
                    <a:pt x="696" y="275"/>
                    <a:pt x="814" y="179"/>
                  </a:cubicBezTo>
                  <a:cubicBezTo>
                    <a:pt x="655" y="77"/>
                    <a:pt x="520" y="1"/>
                    <a:pt x="37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1"/>
            <p:cNvSpPr/>
            <p:nvPr/>
          </p:nvSpPr>
          <p:spPr>
            <a:xfrm>
              <a:off x="6918025" y="3777525"/>
              <a:ext cx="12725" cy="10050"/>
            </a:xfrm>
            <a:custGeom>
              <a:rect b="b" l="l" r="r" t="t"/>
              <a:pathLst>
                <a:path extrusionOk="0" h="402" w="509">
                  <a:moveTo>
                    <a:pt x="339" y="0"/>
                  </a:moveTo>
                  <a:cubicBezTo>
                    <a:pt x="305" y="0"/>
                    <a:pt x="268" y="6"/>
                    <a:pt x="229" y="14"/>
                  </a:cubicBezTo>
                  <a:cubicBezTo>
                    <a:pt x="128" y="64"/>
                    <a:pt x="0" y="115"/>
                    <a:pt x="0" y="242"/>
                  </a:cubicBezTo>
                  <a:cubicBezTo>
                    <a:pt x="0" y="348"/>
                    <a:pt x="89" y="401"/>
                    <a:pt x="192" y="401"/>
                  </a:cubicBezTo>
                  <a:cubicBezTo>
                    <a:pt x="212" y="401"/>
                    <a:pt x="233" y="399"/>
                    <a:pt x="255" y="395"/>
                  </a:cubicBezTo>
                  <a:cubicBezTo>
                    <a:pt x="382" y="344"/>
                    <a:pt x="509" y="293"/>
                    <a:pt x="509" y="115"/>
                  </a:cubicBezTo>
                  <a:cubicBezTo>
                    <a:pt x="474" y="27"/>
                    <a:pt x="414" y="0"/>
                    <a:pt x="3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1"/>
            <p:cNvSpPr/>
            <p:nvPr/>
          </p:nvSpPr>
          <p:spPr>
            <a:xfrm>
              <a:off x="7198225" y="4169250"/>
              <a:ext cx="8300" cy="11550"/>
            </a:xfrm>
            <a:custGeom>
              <a:rect b="b" l="l" r="r" t="t"/>
              <a:pathLst>
                <a:path extrusionOk="0" h="462" w="332">
                  <a:moveTo>
                    <a:pt x="179" y="1"/>
                  </a:moveTo>
                  <a:cubicBezTo>
                    <a:pt x="52" y="1"/>
                    <a:pt x="26" y="102"/>
                    <a:pt x="1" y="204"/>
                  </a:cubicBezTo>
                  <a:cubicBezTo>
                    <a:pt x="1" y="306"/>
                    <a:pt x="1" y="433"/>
                    <a:pt x="179" y="458"/>
                  </a:cubicBezTo>
                  <a:cubicBezTo>
                    <a:pt x="192" y="460"/>
                    <a:pt x="204" y="461"/>
                    <a:pt x="216" y="461"/>
                  </a:cubicBezTo>
                  <a:cubicBezTo>
                    <a:pt x="331" y="461"/>
                    <a:pt x="331" y="347"/>
                    <a:pt x="331" y="255"/>
                  </a:cubicBezTo>
                  <a:cubicBezTo>
                    <a:pt x="331" y="178"/>
                    <a:pt x="306" y="1"/>
                    <a:pt x="17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1"/>
            <p:cNvSpPr/>
            <p:nvPr/>
          </p:nvSpPr>
          <p:spPr>
            <a:xfrm>
              <a:off x="7256050" y="4002700"/>
              <a:ext cx="15925" cy="9125"/>
            </a:xfrm>
            <a:custGeom>
              <a:rect b="b" l="l" r="r" t="t"/>
              <a:pathLst>
                <a:path extrusionOk="0" h="365" w="637">
                  <a:moveTo>
                    <a:pt x="152" y="0"/>
                  </a:moveTo>
                  <a:cubicBezTo>
                    <a:pt x="105" y="0"/>
                    <a:pt x="55" y="9"/>
                    <a:pt x="1" y="29"/>
                  </a:cubicBezTo>
                  <a:cubicBezTo>
                    <a:pt x="68" y="276"/>
                    <a:pt x="214" y="364"/>
                    <a:pt x="509" y="364"/>
                  </a:cubicBezTo>
                  <a:cubicBezTo>
                    <a:pt x="549" y="364"/>
                    <a:pt x="591" y="363"/>
                    <a:pt x="636" y="360"/>
                  </a:cubicBezTo>
                  <a:cubicBezTo>
                    <a:pt x="473" y="155"/>
                    <a:pt x="342" y="0"/>
                    <a:pt x="15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1"/>
            <p:cNvSpPr/>
            <p:nvPr/>
          </p:nvSpPr>
          <p:spPr>
            <a:xfrm>
              <a:off x="7156300" y="4108600"/>
              <a:ext cx="8825" cy="11125"/>
            </a:xfrm>
            <a:custGeom>
              <a:rect b="b" l="l" r="r" t="t"/>
              <a:pathLst>
                <a:path extrusionOk="0" h="445" w="353">
                  <a:moveTo>
                    <a:pt x="256" y="1"/>
                  </a:moveTo>
                  <a:cubicBezTo>
                    <a:pt x="241" y="1"/>
                    <a:pt x="224" y="4"/>
                    <a:pt x="204" y="12"/>
                  </a:cubicBezTo>
                  <a:cubicBezTo>
                    <a:pt x="127" y="38"/>
                    <a:pt x="77" y="139"/>
                    <a:pt x="26" y="215"/>
                  </a:cubicBezTo>
                  <a:cubicBezTo>
                    <a:pt x="0" y="292"/>
                    <a:pt x="0" y="419"/>
                    <a:pt x="127" y="444"/>
                  </a:cubicBezTo>
                  <a:cubicBezTo>
                    <a:pt x="255" y="444"/>
                    <a:pt x="280" y="292"/>
                    <a:pt x="331" y="190"/>
                  </a:cubicBezTo>
                  <a:cubicBezTo>
                    <a:pt x="352" y="104"/>
                    <a:pt x="338" y="1"/>
                    <a:pt x="25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1"/>
            <p:cNvSpPr/>
            <p:nvPr/>
          </p:nvSpPr>
          <p:spPr>
            <a:xfrm>
              <a:off x="7169000" y="3751050"/>
              <a:ext cx="27975" cy="47800"/>
            </a:xfrm>
            <a:custGeom>
              <a:rect b="b" l="l" r="r" t="t"/>
              <a:pathLst>
                <a:path extrusionOk="0" h="1912" w="1119">
                  <a:moveTo>
                    <a:pt x="766" y="0"/>
                  </a:moveTo>
                  <a:cubicBezTo>
                    <a:pt x="662" y="0"/>
                    <a:pt x="582" y="72"/>
                    <a:pt x="560" y="183"/>
                  </a:cubicBezTo>
                  <a:cubicBezTo>
                    <a:pt x="458" y="513"/>
                    <a:pt x="407" y="844"/>
                    <a:pt x="306" y="1200"/>
                  </a:cubicBezTo>
                  <a:cubicBezTo>
                    <a:pt x="26" y="1327"/>
                    <a:pt x="52" y="1606"/>
                    <a:pt x="1" y="1860"/>
                  </a:cubicBezTo>
                  <a:lnTo>
                    <a:pt x="77" y="1911"/>
                  </a:lnTo>
                  <a:cubicBezTo>
                    <a:pt x="255" y="1708"/>
                    <a:pt x="331" y="1454"/>
                    <a:pt x="331" y="1200"/>
                  </a:cubicBezTo>
                  <a:cubicBezTo>
                    <a:pt x="789" y="1174"/>
                    <a:pt x="1119" y="717"/>
                    <a:pt x="1017" y="259"/>
                  </a:cubicBezTo>
                  <a:cubicBezTo>
                    <a:pt x="1017" y="132"/>
                    <a:pt x="941" y="31"/>
                    <a:pt x="814" y="5"/>
                  </a:cubicBezTo>
                  <a:cubicBezTo>
                    <a:pt x="798" y="2"/>
                    <a:pt x="782" y="0"/>
                    <a:pt x="76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1"/>
            <p:cNvSpPr/>
            <p:nvPr/>
          </p:nvSpPr>
          <p:spPr>
            <a:xfrm>
              <a:off x="7105475" y="4131125"/>
              <a:ext cx="5725" cy="6375"/>
            </a:xfrm>
            <a:custGeom>
              <a:rect b="b" l="l" r="r" t="t"/>
              <a:pathLst>
                <a:path extrusionOk="0" h="255" w="229">
                  <a:moveTo>
                    <a:pt x="127" y="1"/>
                  </a:moveTo>
                  <a:cubicBezTo>
                    <a:pt x="76" y="77"/>
                    <a:pt x="26" y="102"/>
                    <a:pt x="0" y="153"/>
                  </a:cubicBezTo>
                  <a:cubicBezTo>
                    <a:pt x="0" y="179"/>
                    <a:pt x="51" y="255"/>
                    <a:pt x="51" y="255"/>
                  </a:cubicBezTo>
                  <a:cubicBezTo>
                    <a:pt x="127" y="229"/>
                    <a:pt x="178" y="229"/>
                    <a:pt x="229" y="204"/>
                  </a:cubicBezTo>
                  <a:cubicBezTo>
                    <a:pt x="178" y="153"/>
                    <a:pt x="178" y="102"/>
                    <a:pt x="1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1"/>
            <p:cNvSpPr/>
            <p:nvPr/>
          </p:nvSpPr>
          <p:spPr>
            <a:xfrm>
              <a:off x="6984750" y="4208000"/>
              <a:ext cx="7000" cy="5750"/>
            </a:xfrm>
            <a:custGeom>
              <a:rect b="b" l="l" r="r" t="t"/>
              <a:pathLst>
                <a:path extrusionOk="0" h="230" w="280">
                  <a:moveTo>
                    <a:pt x="127" y="1"/>
                  </a:moveTo>
                  <a:cubicBezTo>
                    <a:pt x="76" y="1"/>
                    <a:pt x="51" y="77"/>
                    <a:pt x="0" y="103"/>
                  </a:cubicBezTo>
                  <a:cubicBezTo>
                    <a:pt x="51" y="153"/>
                    <a:pt x="76" y="204"/>
                    <a:pt x="127" y="230"/>
                  </a:cubicBezTo>
                  <a:cubicBezTo>
                    <a:pt x="178" y="230"/>
                    <a:pt x="229" y="179"/>
                    <a:pt x="280" y="128"/>
                  </a:cubicBezTo>
                  <a:cubicBezTo>
                    <a:pt x="203" y="77"/>
                    <a:pt x="178" y="1"/>
                    <a:pt x="1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1"/>
            <p:cNvSpPr/>
            <p:nvPr/>
          </p:nvSpPr>
          <p:spPr>
            <a:xfrm>
              <a:off x="7050825" y="4206750"/>
              <a:ext cx="3825" cy="3825"/>
            </a:xfrm>
            <a:custGeom>
              <a:rect b="b" l="l" r="r" t="t"/>
              <a:pathLst>
                <a:path extrusionOk="0" h="153" w="153">
                  <a:moveTo>
                    <a:pt x="77" y="0"/>
                  </a:moveTo>
                  <a:cubicBezTo>
                    <a:pt x="51" y="0"/>
                    <a:pt x="26" y="51"/>
                    <a:pt x="0" y="76"/>
                  </a:cubicBezTo>
                  <a:cubicBezTo>
                    <a:pt x="26" y="102"/>
                    <a:pt x="51" y="153"/>
                    <a:pt x="77" y="153"/>
                  </a:cubicBezTo>
                  <a:cubicBezTo>
                    <a:pt x="102" y="153"/>
                    <a:pt x="127" y="102"/>
                    <a:pt x="153" y="76"/>
                  </a:cubicBezTo>
                  <a:cubicBezTo>
                    <a:pt x="153" y="51"/>
                    <a:pt x="102" y="0"/>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1"/>
            <p:cNvSpPr/>
            <p:nvPr/>
          </p:nvSpPr>
          <p:spPr>
            <a:xfrm>
              <a:off x="6858300" y="3795775"/>
              <a:ext cx="5100" cy="4350"/>
            </a:xfrm>
            <a:custGeom>
              <a:rect b="b" l="l" r="r" t="t"/>
              <a:pathLst>
                <a:path extrusionOk="0" h="174" w="204">
                  <a:moveTo>
                    <a:pt x="91" y="0"/>
                  </a:moveTo>
                  <a:cubicBezTo>
                    <a:pt x="40" y="0"/>
                    <a:pt x="0" y="42"/>
                    <a:pt x="0" y="97"/>
                  </a:cubicBezTo>
                  <a:cubicBezTo>
                    <a:pt x="0" y="122"/>
                    <a:pt x="51" y="148"/>
                    <a:pt x="102" y="173"/>
                  </a:cubicBezTo>
                  <a:cubicBezTo>
                    <a:pt x="127" y="173"/>
                    <a:pt x="178" y="148"/>
                    <a:pt x="204" y="122"/>
                  </a:cubicBezTo>
                  <a:cubicBezTo>
                    <a:pt x="204" y="71"/>
                    <a:pt x="178" y="21"/>
                    <a:pt x="153" y="21"/>
                  </a:cubicBezTo>
                  <a:cubicBezTo>
                    <a:pt x="132" y="6"/>
                    <a:pt x="110" y="0"/>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1"/>
            <p:cNvSpPr/>
            <p:nvPr/>
          </p:nvSpPr>
          <p:spPr>
            <a:xfrm>
              <a:off x="6857025" y="4154000"/>
              <a:ext cx="5750" cy="3850"/>
            </a:xfrm>
            <a:custGeom>
              <a:rect b="b" l="l" r="r" t="t"/>
              <a:pathLst>
                <a:path extrusionOk="0" h="154" w="230">
                  <a:moveTo>
                    <a:pt x="77" y="1"/>
                  </a:moveTo>
                  <a:cubicBezTo>
                    <a:pt x="1" y="26"/>
                    <a:pt x="1" y="128"/>
                    <a:pt x="77" y="153"/>
                  </a:cubicBezTo>
                  <a:lnTo>
                    <a:pt x="204" y="153"/>
                  </a:lnTo>
                  <a:cubicBezTo>
                    <a:pt x="229" y="153"/>
                    <a:pt x="204" y="51"/>
                    <a:pt x="204" y="26"/>
                  </a:cubicBezTo>
                  <a:cubicBezTo>
                    <a:pt x="153" y="1"/>
                    <a:pt x="128" y="1"/>
                    <a:pt x="7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1"/>
            <p:cNvSpPr/>
            <p:nvPr/>
          </p:nvSpPr>
          <p:spPr>
            <a:xfrm>
              <a:off x="7234450" y="4150200"/>
              <a:ext cx="3850" cy="3200"/>
            </a:xfrm>
            <a:custGeom>
              <a:rect b="b" l="l" r="r" t="t"/>
              <a:pathLst>
                <a:path extrusionOk="0" h="128" w="154">
                  <a:moveTo>
                    <a:pt x="77" y="0"/>
                  </a:moveTo>
                  <a:lnTo>
                    <a:pt x="1" y="102"/>
                  </a:lnTo>
                  <a:cubicBezTo>
                    <a:pt x="51" y="127"/>
                    <a:pt x="77" y="127"/>
                    <a:pt x="102" y="127"/>
                  </a:cubicBezTo>
                  <a:cubicBezTo>
                    <a:pt x="102" y="127"/>
                    <a:pt x="153" y="102"/>
                    <a:pt x="153" y="102"/>
                  </a:cubicBezTo>
                  <a:cubicBezTo>
                    <a:pt x="128" y="51"/>
                    <a:pt x="102" y="26"/>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1"/>
            <p:cNvSpPr/>
            <p:nvPr/>
          </p:nvSpPr>
          <p:spPr>
            <a:xfrm>
              <a:off x="6947900" y="3791200"/>
              <a:ext cx="1925" cy="1925"/>
            </a:xfrm>
            <a:custGeom>
              <a:rect b="b" l="l" r="r" t="t"/>
              <a:pathLst>
                <a:path extrusionOk="0" h="77" w="77">
                  <a:moveTo>
                    <a:pt x="0" y="0"/>
                  </a:moveTo>
                  <a:lnTo>
                    <a:pt x="25" y="77"/>
                  </a:lnTo>
                  <a:cubicBezTo>
                    <a:pt x="25" y="77"/>
                    <a:pt x="51" y="77"/>
                    <a:pt x="76" y="51"/>
                  </a:cubicBezTo>
                  <a:cubicBezTo>
                    <a:pt x="76" y="26"/>
                    <a:pt x="76" y="0"/>
                    <a:pt x="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1"/>
            <p:cNvSpPr/>
            <p:nvPr/>
          </p:nvSpPr>
          <p:spPr>
            <a:xfrm>
              <a:off x="7232550" y="3836650"/>
              <a:ext cx="1925" cy="1600"/>
            </a:xfrm>
            <a:custGeom>
              <a:rect b="b" l="l" r="r" t="t"/>
              <a:pathLst>
                <a:path extrusionOk="0" h="64" w="77">
                  <a:moveTo>
                    <a:pt x="32" y="1"/>
                  </a:moveTo>
                  <a:cubicBezTo>
                    <a:pt x="23" y="1"/>
                    <a:pt x="17" y="12"/>
                    <a:pt x="0" y="12"/>
                  </a:cubicBezTo>
                  <a:lnTo>
                    <a:pt x="26" y="63"/>
                  </a:lnTo>
                  <a:lnTo>
                    <a:pt x="77" y="38"/>
                  </a:lnTo>
                  <a:cubicBezTo>
                    <a:pt x="77" y="38"/>
                    <a:pt x="77" y="12"/>
                    <a:pt x="51" y="12"/>
                  </a:cubicBezTo>
                  <a:cubicBezTo>
                    <a:pt x="43" y="4"/>
                    <a:pt x="37" y="1"/>
                    <a:pt x="3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1"/>
            <p:cNvSpPr/>
            <p:nvPr/>
          </p:nvSpPr>
          <p:spPr>
            <a:xfrm>
              <a:off x="6900875" y="3840125"/>
              <a:ext cx="1925" cy="1925"/>
            </a:xfrm>
            <a:custGeom>
              <a:rect b="b" l="l" r="r" t="t"/>
              <a:pathLst>
                <a:path extrusionOk="0" h="77" w="77">
                  <a:moveTo>
                    <a:pt x="26" y="0"/>
                  </a:moveTo>
                  <a:cubicBezTo>
                    <a:pt x="26" y="0"/>
                    <a:pt x="26" y="26"/>
                    <a:pt x="0" y="51"/>
                  </a:cubicBezTo>
                  <a:lnTo>
                    <a:pt x="51" y="77"/>
                  </a:lnTo>
                  <a:cubicBezTo>
                    <a:pt x="51" y="51"/>
                    <a:pt x="76" y="26"/>
                    <a:pt x="76" y="26"/>
                  </a:cubicBezTo>
                  <a:cubicBezTo>
                    <a:pt x="76" y="0"/>
                    <a:pt x="51"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1"/>
            <p:cNvSpPr/>
            <p:nvPr/>
          </p:nvSpPr>
          <p:spPr>
            <a:xfrm>
              <a:off x="6877350" y="3921450"/>
              <a:ext cx="1300" cy="1300"/>
            </a:xfrm>
            <a:custGeom>
              <a:rect b="b" l="l" r="r" t="t"/>
              <a:pathLst>
                <a:path extrusionOk="0" h="52" w="52">
                  <a:moveTo>
                    <a:pt x="1" y="0"/>
                  </a:moveTo>
                  <a:lnTo>
                    <a:pt x="1" y="51"/>
                  </a:lnTo>
                  <a:lnTo>
                    <a:pt x="52" y="26"/>
                  </a:lnTo>
                  <a:lnTo>
                    <a:pt x="1"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1"/>
            <p:cNvSpPr/>
            <p:nvPr/>
          </p:nvSpPr>
          <p:spPr>
            <a:xfrm>
              <a:off x="7041925" y="3752250"/>
              <a:ext cx="1925" cy="2125"/>
            </a:xfrm>
            <a:custGeom>
              <a:rect b="b" l="l" r="r" t="t"/>
              <a:pathLst>
                <a:path extrusionOk="0" h="85" w="77">
                  <a:moveTo>
                    <a:pt x="41" y="1"/>
                  </a:moveTo>
                  <a:cubicBezTo>
                    <a:pt x="36" y="1"/>
                    <a:pt x="31" y="3"/>
                    <a:pt x="26" y="8"/>
                  </a:cubicBezTo>
                  <a:cubicBezTo>
                    <a:pt x="26" y="8"/>
                    <a:pt x="26" y="33"/>
                    <a:pt x="1" y="59"/>
                  </a:cubicBezTo>
                  <a:lnTo>
                    <a:pt x="51" y="84"/>
                  </a:lnTo>
                  <a:cubicBezTo>
                    <a:pt x="77" y="59"/>
                    <a:pt x="77" y="33"/>
                    <a:pt x="77" y="33"/>
                  </a:cubicBezTo>
                  <a:cubicBezTo>
                    <a:pt x="77" y="33"/>
                    <a:pt x="61" y="1"/>
                    <a:pt x="4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1"/>
            <p:cNvSpPr/>
            <p:nvPr/>
          </p:nvSpPr>
          <p:spPr>
            <a:xfrm>
              <a:off x="7274475" y="4043825"/>
              <a:ext cx="1925" cy="2175"/>
            </a:xfrm>
            <a:custGeom>
              <a:rect b="b" l="l" r="r" t="t"/>
              <a:pathLst>
                <a:path extrusionOk="0" h="87" w="77">
                  <a:moveTo>
                    <a:pt x="54" y="1"/>
                  </a:moveTo>
                  <a:cubicBezTo>
                    <a:pt x="41" y="1"/>
                    <a:pt x="24" y="13"/>
                    <a:pt x="1" y="36"/>
                  </a:cubicBezTo>
                  <a:cubicBezTo>
                    <a:pt x="1" y="36"/>
                    <a:pt x="1" y="62"/>
                    <a:pt x="26" y="87"/>
                  </a:cubicBezTo>
                  <a:lnTo>
                    <a:pt x="77" y="62"/>
                  </a:lnTo>
                  <a:cubicBezTo>
                    <a:pt x="77" y="20"/>
                    <a:pt x="69" y="1"/>
                    <a:pt x="5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1"/>
            <p:cNvSpPr/>
            <p:nvPr/>
          </p:nvSpPr>
          <p:spPr>
            <a:xfrm>
              <a:off x="6972675" y="4112075"/>
              <a:ext cx="3200" cy="3825"/>
            </a:xfrm>
            <a:custGeom>
              <a:rect b="b" l="l" r="r" t="t"/>
              <a:pathLst>
                <a:path extrusionOk="0" h="153" w="128">
                  <a:moveTo>
                    <a:pt x="127" y="0"/>
                  </a:moveTo>
                  <a:lnTo>
                    <a:pt x="0" y="102"/>
                  </a:lnTo>
                  <a:lnTo>
                    <a:pt x="51" y="153"/>
                  </a:lnTo>
                  <a:lnTo>
                    <a:pt x="12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1"/>
            <p:cNvSpPr/>
            <p:nvPr/>
          </p:nvSpPr>
          <p:spPr>
            <a:xfrm>
              <a:off x="7032400" y="3774050"/>
              <a:ext cx="1925" cy="1575"/>
            </a:xfrm>
            <a:custGeom>
              <a:rect b="b" l="l" r="r" t="t"/>
              <a:pathLst>
                <a:path extrusionOk="0" h="63" w="77">
                  <a:moveTo>
                    <a:pt x="77" y="0"/>
                  </a:moveTo>
                  <a:lnTo>
                    <a:pt x="0" y="51"/>
                  </a:lnTo>
                  <a:cubicBezTo>
                    <a:pt x="0" y="51"/>
                    <a:pt x="23" y="62"/>
                    <a:pt x="38" y="62"/>
                  </a:cubicBezTo>
                  <a:cubicBezTo>
                    <a:pt x="46" y="62"/>
                    <a:pt x="51" y="59"/>
                    <a:pt x="51" y="51"/>
                  </a:cubicBezTo>
                  <a:cubicBezTo>
                    <a:pt x="77" y="51"/>
                    <a:pt x="77" y="25"/>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1"/>
            <p:cNvSpPr/>
            <p:nvPr/>
          </p:nvSpPr>
          <p:spPr>
            <a:xfrm>
              <a:off x="6849400" y="3843300"/>
              <a:ext cx="1925" cy="1300"/>
            </a:xfrm>
            <a:custGeom>
              <a:rect b="b" l="l" r="r" t="t"/>
              <a:pathLst>
                <a:path extrusionOk="0" h="52" w="77">
                  <a:moveTo>
                    <a:pt x="51" y="0"/>
                  </a:moveTo>
                  <a:cubicBezTo>
                    <a:pt x="26" y="0"/>
                    <a:pt x="26" y="0"/>
                    <a:pt x="1" y="26"/>
                  </a:cubicBezTo>
                  <a:cubicBezTo>
                    <a:pt x="1" y="26"/>
                    <a:pt x="1" y="51"/>
                    <a:pt x="26" y="51"/>
                  </a:cubicBezTo>
                  <a:lnTo>
                    <a:pt x="51" y="51"/>
                  </a:lnTo>
                  <a:cubicBezTo>
                    <a:pt x="77" y="51"/>
                    <a:pt x="51" y="26"/>
                    <a:pt x="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1"/>
            <p:cNvSpPr/>
            <p:nvPr/>
          </p:nvSpPr>
          <p:spPr>
            <a:xfrm>
              <a:off x="6877350" y="4042175"/>
              <a:ext cx="1950" cy="1300"/>
            </a:xfrm>
            <a:custGeom>
              <a:rect b="b" l="l" r="r" t="t"/>
              <a:pathLst>
                <a:path extrusionOk="0" h="52" w="78">
                  <a:moveTo>
                    <a:pt x="1" y="0"/>
                  </a:moveTo>
                  <a:lnTo>
                    <a:pt x="26" y="51"/>
                  </a:lnTo>
                  <a:lnTo>
                    <a:pt x="7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4" name="Google Shape;1644;p11"/>
          <p:cNvGrpSpPr/>
          <p:nvPr/>
        </p:nvGrpSpPr>
        <p:grpSpPr>
          <a:xfrm>
            <a:off x="714208" y="355816"/>
            <a:ext cx="7715881" cy="314092"/>
            <a:chOff x="714181" y="414418"/>
            <a:chExt cx="7556440" cy="307601"/>
          </a:xfrm>
        </p:grpSpPr>
        <p:grpSp>
          <p:nvGrpSpPr>
            <p:cNvPr id="1645" name="Google Shape;1645;p11"/>
            <p:cNvGrpSpPr/>
            <p:nvPr/>
          </p:nvGrpSpPr>
          <p:grpSpPr>
            <a:xfrm>
              <a:off x="882905" y="536157"/>
              <a:ext cx="7163972" cy="64150"/>
              <a:chOff x="1299890" y="844622"/>
              <a:chExt cx="6544233" cy="64143"/>
            </a:xfrm>
          </p:grpSpPr>
          <p:grpSp>
            <p:nvGrpSpPr>
              <p:cNvPr id="1646" name="Google Shape;1646;p11"/>
              <p:cNvGrpSpPr/>
              <p:nvPr/>
            </p:nvGrpSpPr>
            <p:grpSpPr>
              <a:xfrm>
                <a:off x="4528885" y="844622"/>
                <a:ext cx="3315238" cy="64143"/>
                <a:chOff x="896765" y="648922"/>
                <a:chExt cx="3315238" cy="64143"/>
              </a:xfrm>
            </p:grpSpPr>
            <p:sp>
              <p:nvSpPr>
                <p:cNvPr id="1647" name="Google Shape;1647;p1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11"/>
              <p:cNvGrpSpPr/>
              <p:nvPr/>
            </p:nvGrpSpPr>
            <p:grpSpPr>
              <a:xfrm>
                <a:off x="1299890" y="844622"/>
                <a:ext cx="3315238" cy="64143"/>
                <a:chOff x="896765" y="648922"/>
                <a:chExt cx="3315238" cy="64143"/>
              </a:xfrm>
            </p:grpSpPr>
            <p:sp>
              <p:nvSpPr>
                <p:cNvPr id="1681" name="Google Shape;1681;p1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1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1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4" name="Google Shape;1714;p11"/>
            <p:cNvGrpSpPr/>
            <p:nvPr/>
          </p:nvGrpSpPr>
          <p:grpSpPr>
            <a:xfrm>
              <a:off x="714181" y="414418"/>
              <a:ext cx="310295" cy="307601"/>
              <a:chOff x="1969331" y="802493"/>
              <a:chExt cx="310295" cy="307601"/>
            </a:xfrm>
          </p:grpSpPr>
          <p:sp>
            <p:nvSpPr>
              <p:cNvPr id="1715" name="Google Shape;1715;p11"/>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11"/>
              <p:cNvGrpSpPr/>
              <p:nvPr/>
            </p:nvGrpSpPr>
            <p:grpSpPr>
              <a:xfrm>
                <a:off x="1969331" y="802493"/>
                <a:ext cx="310295" cy="307601"/>
                <a:chOff x="4037750" y="3523325"/>
                <a:chExt cx="108975" cy="108025"/>
              </a:xfrm>
            </p:grpSpPr>
            <p:sp>
              <p:nvSpPr>
                <p:cNvPr id="1717" name="Google Shape;1717;p11"/>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1"/>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1"/>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1"/>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1"/>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1"/>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3" name="Google Shape;1723;p11"/>
            <p:cNvGrpSpPr/>
            <p:nvPr/>
          </p:nvGrpSpPr>
          <p:grpSpPr>
            <a:xfrm flipH="1">
              <a:off x="7960325" y="414418"/>
              <a:ext cx="310295" cy="307601"/>
              <a:chOff x="1969331" y="802493"/>
              <a:chExt cx="310295" cy="307601"/>
            </a:xfrm>
          </p:grpSpPr>
          <p:sp>
            <p:nvSpPr>
              <p:cNvPr id="1724" name="Google Shape;1724;p11"/>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 name="Google Shape;1725;p11"/>
              <p:cNvGrpSpPr/>
              <p:nvPr/>
            </p:nvGrpSpPr>
            <p:grpSpPr>
              <a:xfrm>
                <a:off x="1969331" y="802493"/>
                <a:ext cx="310295" cy="307601"/>
                <a:chOff x="4037750" y="3523325"/>
                <a:chExt cx="108975" cy="108025"/>
              </a:xfrm>
            </p:grpSpPr>
            <p:sp>
              <p:nvSpPr>
                <p:cNvPr id="1726" name="Google Shape;1726;p11"/>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1"/>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1"/>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1"/>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11"/>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11"/>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32" name="Google Shape;1732;p11"/>
          <p:cNvGrpSpPr/>
          <p:nvPr/>
        </p:nvGrpSpPr>
        <p:grpSpPr>
          <a:xfrm flipH="1" rot="1406838">
            <a:off x="7625647" y="861456"/>
            <a:ext cx="771322" cy="611787"/>
            <a:chOff x="2546481" y="5243989"/>
            <a:chExt cx="836048" cy="663126"/>
          </a:xfrm>
        </p:grpSpPr>
        <p:sp>
          <p:nvSpPr>
            <p:cNvPr id="1733" name="Google Shape;1733;p11"/>
            <p:cNvSpPr/>
            <p:nvPr/>
          </p:nvSpPr>
          <p:spPr>
            <a:xfrm>
              <a:off x="2594234" y="5328434"/>
              <a:ext cx="404234" cy="414403"/>
            </a:xfrm>
            <a:custGeom>
              <a:rect b="b" l="l" r="r" t="t"/>
              <a:pathLst>
                <a:path extrusionOk="0" h="9927" w="9684">
                  <a:moveTo>
                    <a:pt x="5509" y="1"/>
                  </a:moveTo>
                  <a:cubicBezTo>
                    <a:pt x="5493" y="1"/>
                    <a:pt x="5479" y="4"/>
                    <a:pt x="5465" y="11"/>
                  </a:cubicBezTo>
                  <a:cubicBezTo>
                    <a:pt x="4753" y="392"/>
                    <a:pt x="3889" y="62"/>
                    <a:pt x="3127" y="519"/>
                  </a:cubicBezTo>
                  <a:cubicBezTo>
                    <a:pt x="2644" y="799"/>
                    <a:pt x="2085" y="900"/>
                    <a:pt x="1780" y="1459"/>
                  </a:cubicBezTo>
                  <a:cubicBezTo>
                    <a:pt x="1754" y="1536"/>
                    <a:pt x="1576" y="1561"/>
                    <a:pt x="1475" y="1587"/>
                  </a:cubicBezTo>
                  <a:cubicBezTo>
                    <a:pt x="1246" y="1637"/>
                    <a:pt x="1043" y="1815"/>
                    <a:pt x="966" y="2019"/>
                  </a:cubicBezTo>
                  <a:cubicBezTo>
                    <a:pt x="636" y="2654"/>
                    <a:pt x="611" y="3391"/>
                    <a:pt x="153" y="3976"/>
                  </a:cubicBezTo>
                  <a:cubicBezTo>
                    <a:pt x="102" y="4077"/>
                    <a:pt x="128" y="4179"/>
                    <a:pt x="178" y="4281"/>
                  </a:cubicBezTo>
                  <a:cubicBezTo>
                    <a:pt x="763" y="5018"/>
                    <a:pt x="1" y="6111"/>
                    <a:pt x="890" y="6771"/>
                  </a:cubicBezTo>
                  <a:cubicBezTo>
                    <a:pt x="941" y="6797"/>
                    <a:pt x="890" y="6949"/>
                    <a:pt x="916" y="7025"/>
                  </a:cubicBezTo>
                  <a:cubicBezTo>
                    <a:pt x="890" y="7178"/>
                    <a:pt x="992" y="7305"/>
                    <a:pt x="1119" y="7381"/>
                  </a:cubicBezTo>
                  <a:cubicBezTo>
                    <a:pt x="1627" y="7508"/>
                    <a:pt x="1831" y="7890"/>
                    <a:pt x="2008" y="8296"/>
                  </a:cubicBezTo>
                  <a:cubicBezTo>
                    <a:pt x="2059" y="8449"/>
                    <a:pt x="2212" y="8576"/>
                    <a:pt x="2364" y="8601"/>
                  </a:cubicBezTo>
                  <a:cubicBezTo>
                    <a:pt x="3381" y="8754"/>
                    <a:pt x="4270" y="9338"/>
                    <a:pt x="5312" y="9364"/>
                  </a:cubicBezTo>
                  <a:cubicBezTo>
                    <a:pt x="5312" y="9465"/>
                    <a:pt x="5312" y="9567"/>
                    <a:pt x="5338" y="9669"/>
                  </a:cubicBezTo>
                  <a:cubicBezTo>
                    <a:pt x="5384" y="9808"/>
                    <a:pt x="5431" y="9926"/>
                    <a:pt x="5574" y="9926"/>
                  </a:cubicBezTo>
                  <a:cubicBezTo>
                    <a:pt x="5588" y="9926"/>
                    <a:pt x="5602" y="9925"/>
                    <a:pt x="5617" y="9923"/>
                  </a:cubicBezTo>
                  <a:cubicBezTo>
                    <a:pt x="5745" y="9923"/>
                    <a:pt x="5821" y="9821"/>
                    <a:pt x="5846" y="9720"/>
                  </a:cubicBezTo>
                  <a:cubicBezTo>
                    <a:pt x="5922" y="9542"/>
                    <a:pt x="5795" y="9364"/>
                    <a:pt x="5643" y="9338"/>
                  </a:cubicBezTo>
                  <a:lnTo>
                    <a:pt x="5312" y="9338"/>
                  </a:lnTo>
                  <a:cubicBezTo>
                    <a:pt x="5922" y="8957"/>
                    <a:pt x="6660" y="8932"/>
                    <a:pt x="7269" y="8398"/>
                  </a:cubicBezTo>
                  <a:cubicBezTo>
                    <a:pt x="7752" y="7940"/>
                    <a:pt x="8362" y="7610"/>
                    <a:pt x="8464" y="6949"/>
                  </a:cubicBezTo>
                  <a:cubicBezTo>
                    <a:pt x="8540" y="6365"/>
                    <a:pt x="9684" y="6314"/>
                    <a:pt x="9099" y="5501"/>
                  </a:cubicBezTo>
                  <a:cubicBezTo>
                    <a:pt x="9481" y="4967"/>
                    <a:pt x="8794" y="4230"/>
                    <a:pt x="9430" y="3721"/>
                  </a:cubicBezTo>
                  <a:cubicBezTo>
                    <a:pt x="9531" y="3620"/>
                    <a:pt x="9277" y="3544"/>
                    <a:pt x="9201" y="3442"/>
                  </a:cubicBezTo>
                  <a:cubicBezTo>
                    <a:pt x="8896" y="3188"/>
                    <a:pt x="8566" y="2934"/>
                    <a:pt x="8566" y="2501"/>
                  </a:cubicBezTo>
                  <a:cubicBezTo>
                    <a:pt x="8515" y="1332"/>
                    <a:pt x="7422" y="1231"/>
                    <a:pt x="6736" y="748"/>
                  </a:cubicBezTo>
                  <a:cubicBezTo>
                    <a:pt x="6456" y="570"/>
                    <a:pt x="6024" y="570"/>
                    <a:pt x="5795" y="239"/>
                  </a:cubicBezTo>
                  <a:cubicBezTo>
                    <a:pt x="5729" y="130"/>
                    <a:pt x="5606" y="1"/>
                    <a:pt x="550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1"/>
            <p:cNvSpPr/>
            <p:nvPr/>
          </p:nvSpPr>
          <p:spPr>
            <a:xfrm>
              <a:off x="3163924" y="5653443"/>
              <a:ext cx="218605" cy="118264"/>
            </a:xfrm>
            <a:custGeom>
              <a:rect b="b" l="l" r="r" t="t"/>
              <a:pathLst>
                <a:path extrusionOk="0" h="2833" w="5237">
                  <a:moveTo>
                    <a:pt x="551" y="0"/>
                  </a:moveTo>
                  <a:cubicBezTo>
                    <a:pt x="399" y="0"/>
                    <a:pt x="250" y="86"/>
                    <a:pt x="153" y="307"/>
                  </a:cubicBezTo>
                  <a:cubicBezTo>
                    <a:pt x="1" y="688"/>
                    <a:pt x="255" y="841"/>
                    <a:pt x="535" y="942"/>
                  </a:cubicBezTo>
                  <a:cubicBezTo>
                    <a:pt x="1450" y="1146"/>
                    <a:pt x="2085" y="1781"/>
                    <a:pt x="2822" y="2289"/>
                  </a:cubicBezTo>
                  <a:cubicBezTo>
                    <a:pt x="3305" y="2594"/>
                    <a:pt x="3864" y="2772"/>
                    <a:pt x="4423" y="2823"/>
                  </a:cubicBezTo>
                  <a:cubicBezTo>
                    <a:pt x="4460" y="2830"/>
                    <a:pt x="4496" y="2833"/>
                    <a:pt x="4532" y="2833"/>
                  </a:cubicBezTo>
                  <a:cubicBezTo>
                    <a:pt x="4773" y="2833"/>
                    <a:pt x="4999" y="2692"/>
                    <a:pt x="5109" y="2493"/>
                  </a:cubicBezTo>
                  <a:cubicBezTo>
                    <a:pt x="5237" y="2213"/>
                    <a:pt x="5160" y="1883"/>
                    <a:pt x="4906" y="1705"/>
                  </a:cubicBezTo>
                  <a:cubicBezTo>
                    <a:pt x="4398" y="1222"/>
                    <a:pt x="3737" y="917"/>
                    <a:pt x="3025" y="866"/>
                  </a:cubicBezTo>
                  <a:cubicBezTo>
                    <a:pt x="2288" y="739"/>
                    <a:pt x="1551" y="688"/>
                    <a:pt x="916" y="154"/>
                  </a:cubicBezTo>
                  <a:cubicBezTo>
                    <a:pt x="811" y="61"/>
                    <a:pt x="680" y="0"/>
                    <a:pt x="5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1"/>
            <p:cNvSpPr/>
            <p:nvPr/>
          </p:nvSpPr>
          <p:spPr>
            <a:xfrm>
              <a:off x="2978299" y="5634366"/>
              <a:ext cx="67873" cy="76519"/>
            </a:xfrm>
            <a:custGeom>
              <a:rect b="b" l="l" r="r" t="t"/>
              <a:pathLst>
                <a:path extrusionOk="0" h="1833" w="1626">
                  <a:moveTo>
                    <a:pt x="833" y="0"/>
                  </a:moveTo>
                  <a:cubicBezTo>
                    <a:pt x="818" y="0"/>
                    <a:pt x="803" y="1"/>
                    <a:pt x="788" y="1"/>
                  </a:cubicBezTo>
                  <a:cubicBezTo>
                    <a:pt x="254" y="27"/>
                    <a:pt x="76" y="484"/>
                    <a:pt x="0" y="993"/>
                  </a:cubicBezTo>
                  <a:cubicBezTo>
                    <a:pt x="76" y="1450"/>
                    <a:pt x="280" y="1806"/>
                    <a:pt x="788" y="1831"/>
                  </a:cubicBezTo>
                  <a:cubicBezTo>
                    <a:pt x="797" y="1832"/>
                    <a:pt x="805" y="1832"/>
                    <a:pt x="814" y="1832"/>
                  </a:cubicBezTo>
                  <a:cubicBezTo>
                    <a:pt x="1213" y="1832"/>
                    <a:pt x="1626" y="1263"/>
                    <a:pt x="1576" y="815"/>
                  </a:cubicBezTo>
                  <a:cubicBezTo>
                    <a:pt x="1527" y="396"/>
                    <a:pt x="1310" y="0"/>
                    <a:pt x="83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1"/>
            <p:cNvSpPr/>
            <p:nvPr/>
          </p:nvSpPr>
          <p:spPr>
            <a:xfrm>
              <a:off x="3173483" y="5533558"/>
              <a:ext cx="70086" cy="62701"/>
            </a:xfrm>
            <a:custGeom>
              <a:rect b="b" l="l" r="r" t="t"/>
              <a:pathLst>
                <a:path extrusionOk="0" h="1502" w="1679">
                  <a:moveTo>
                    <a:pt x="860" y="0"/>
                  </a:moveTo>
                  <a:cubicBezTo>
                    <a:pt x="837" y="0"/>
                    <a:pt x="813" y="1"/>
                    <a:pt x="788" y="2"/>
                  </a:cubicBezTo>
                  <a:cubicBezTo>
                    <a:pt x="331" y="27"/>
                    <a:pt x="1" y="231"/>
                    <a:pt x="1" y="714"/>
                  </a:cubicBezTo>
                  <a:cubicBezTo>
                    <a:pt x="1" y="1146"/>
                    <a:pt x="356" y="1476"/>
                    <a:pt x="788" y="1501"/>
                  </a:cubicBezTo>
                  <a:cubicBezTo>
                    <a:pt x="1271" y="1425"/>
                    <a:pt x="1678" y="1273"/>
                    <a:pt x="1678" y="764"/>
                  </a:cubicBezTo>
                  <a:cubicBezTo>
                    <a:pt x="1654" y="255"/>
                    <a:pt x="1352" y="0"/>
                    <a:pt x="86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1"/>
            <p:cNvSpPr/>
            <p:nvPr/>
          </p:nvSpPr>
          <p:spPr>
            <a:xfrm>
              <a:off x="3307139" y="5269243"/>
              <a:ext cx="62655" cy="138635"/>
            </a:xfrm>
            <a:custGeom>
              <a:rect b="b" l="l" r="r" t="t"/>
              <a:pathLst>
                <a:path extrusionOk="0" h="3321" w="1501">
                  <a:moveTo>
                    <a:pt x="245" y="0"/>
                  </a:moveTo>
                  <a:cubicBezTo>
                    <a:pt x="213" y="0"/>
                    <a:pt x="181" y="10"/>
                    <a:pt x="153" y="31"/>
                  </a:cubicBezTo>
                  <a:cubicBezTo>
                    <a:pt x="1" y="107"/>
                    <a:pt x="26" y="260"/>
                    <a:pt x="77" y="412"/>
                  </a:cubicBezTo>
                  <a:cubicBezTo>
                    <a:pt x="230" y="920"/>
                    <a:pt x="509" y="1403"/>
                    <a:pt x="586" y="1937"/>
                  </a:cubicBezTo>
                  <a:cubicBezTo>
                    <a:pt x="611" y="2369"/>
                    <a:pt x="763" y="2776"/>
                    <a:pt x="1018" y="3106"/>
                  </a:cubicBezTo>
                  <a:cubicBezTo>
                    <a:pt x="1082" y="3214"/>
                    <a:pt x="1147" y="3321"/>
                    <a:pt x="1257" y="3321"/>
                  </a:cubicBezTo>
                  <a:cubicBezTo>
                    <a:pt x="1277" y="3321"/>
                    <a:pt x="1299" y="3317"/>
                    <a:pt x="1323" y="3310"/>
                  </a:cubicBezTo>
                  <a:cubicBezTo>
                    <a:pt x="1501" y="3259"/>
                    <a:pt x="1475" y="3106"/>
                    <a:pt x="1475" y="2954"/>
                  </a:cubicBezTo>
                  <a:cubicBezTo>
                    <a:pt x="1475" y="2928"/>
                    <a:pt x="1475" y="2877"/>
                    <a:pt x="1450" y="2827"/>
                  </a:cubicBezTo>
                  <a:cubicBezTo>
                    <a:pt x="1170" y="1912"/>
                    <a:pt x="586" y="1124"/>
                    <a:pt x="408" y="158"/>
                  </a:cubicBezTo>
                  <a:cubicBezTo>
                    <a:pt x="408" y="66"/>
                    <a:pt x="328" y="0"/>
                    <a:pt x="24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1"/>
            <p:cNvSpPr/>
            <p:nvPr/>
          </p:nvSpPr>
          <p:spPr>
            <a:xfrm>
              <a:off x="3078019" y="5510265"/>
              <a:ext cx="88995" cy="55354"/>
            </a:xfrm>
            <a:custGeom>
              <a:rect b="b" l="l" r="r" t="t"/>
              <a:pathLst>
                <a:path extrusionOk="0" h="1326" w="2132">
                  <a:moveTo>
                    <a:pt x="1296" y="1"/>
                  </a:moveTo>
                  <a:cubicBezTo>
                    <a:pt x="991" y="407"/>
                    <a:pt x="458" y="407"/>
                    <a:pt x="153" y="738"/>
                  </a:cubicBezTo>
                  <a:cubicBezTo>
                    <a:pt x="0" y="916"/>
                    <a:pt x="102" y="1068"/>
                    <a:pt x="280" y="1119"/>
                  </a:cubicBezTo>
                  <a:cubicBezTo>
                    <a:pt x="508" y="1195"/>
                    <a:pt x="712" y="1272"/>
                    <a:pt x="941" y="1322"/>
                  </a:cubicBezTo>
                  <a:cubicBezTo>
                    <a:pt x="951" y="1324"/>
                    <a:pt x="962" y="1325"/>
                    <a:pt x="974" y="1325"/>
                  </a:cubicBezTo>
                  <a:cubicBezTo>
                    <a:pt x="1268" y="1325"/>
                    <a:pt x="2131" y="758"/>
                    <a:pt x="2033" y="636"/>
                  </a:cubicBezTo>
                  <a:cubicBezTo>
                    <a:pt x="1805" y="382"/>
                    <a:pt x="1576" y="179"/>
                    <a:pt x="129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1"/>
            <p:cNvSpPr/>
            <p:nvPr/>
          </p:nvSpPr>
          <p:spPr>
            <a:xfrm>
              <a:off x="3184085" y="5356778"/>
              <a:ext cx="75387" cy="77687"/>
            </a:xfrm>
            <a:custGeom>
              <a:rect b="b" l="l" r="r" t="t"/>
              <a:pathLst>
                <a:path extrusionOk="0" h="1861" w="1806">
                  <a:moveTo>
                    <a:pt x="399" y="1"/>
                  </a:moveTo>
                  <a:cubicBezTo>
                    <a:pt x="357" y="1"/>
                    <a:pt x="309" y="20"/>
                    <a:pt x="255" y="69"/>
                  </a:cubicBezTo>
                  <a:cubicBezTo>
                    <a:pt x="1" y="247"/>
                    <a:pt x="255" y="475"/>
                    <a:pt x="382" y="653"/>
                  </a:cubicBezTo>
                  <a:cubicBezTo>
                    <a:pt x="611" y="984"/>
                    <a:pt x="1017" y="1162"/>
                    <a:pt x="1144" y="1543"/>
                  </a:cubicBezTo>
                  <a:cubicBezTo>
                    <a:pt x="1189" y="1633"/>
                    <a:pt x="1056" y="1861"/>
                    <a:pt x="1216" y="1861"/>
                  </a:cubicBezTo>
                  <a:cubicBezTo>
                    <a:pt x="1238" y="1861"/>
                    <a:pt x="1264" y="1857"/>
                    <a:pt x="1297" y="1848"/>
                  </a:cubicBezTo>
                  <a:cubicBezTo>
                    <a:pt x="1526" y="1822"/>
                    <a:pt x="1729" y="1645"/>
                    <a:pt x="1805" y="1441"/>
                  </a:cubicBezTo>
                  <a:cubicBezTo>
                    <a:pt x="1805" y="1263"/>
                    <a:pt x="1678" y="1187"/>
                    <a:pt x="1602" y="1060"/>
                  </a:cubicBezTo>
                  <a:cubicBezTo>
                    <a:pt x="1399" y="704"/>
                    <a:pt x="967" y="603"/>
                    <a:pt x="712" y="298"/>
                  </a:cubicBezTo>
                  <a:cubicBezTo>
                    <a:pt x="616" y="201"/>
                    <a:pt x="534" y="1"/>
                    <a:pt x="39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1"/>
            <p:cNvSpPr/>
            <p:nvPr/>
          </p:nvSpPr>
          <p:spPr>
            <a:xfrm>
              <a:off x="3111079" y="5433626"/>
              <a:ext cx="51343" cy="36652"/>
            </a:xfrm>
            <a:custGeom>
              <a:rect b="b" l="l" r="r" t="t"/>
              <a:pathLst>
                <a:path extrusionOk="0" h="878" w="1230">
                  <a:moveTo>
                    <a:pt x="983" y="1"/>
                  </a:moveTo>
                  <a:cubicBezTo>
                    <a:pt x="959" y="1"/>
                    <a:pt x="935" y="3"/>
                    <a:pt x="911" y="7"/>
                  </a:cubicBezTo>
                  <a:cubicBezTo>
                    <a:pt x="530" y="83"/>
                    <a:pt x="149" y="236"/>
                    <a:pt x="21" y="693"/>
                  </a:cubicBezTo>
                  <a:cubicBezTo>
                    <a:pt x="0" y="821"/>
                    <a:pt x="122" y="877"/>
                    <a:pt x="266" y="877"/>
                  </a:cubicBezTo>
                  <a:cubicBezTo>
                    <a:pt x="294" y="877"/>
                    <a:pt x="323" y="875"/>
                    <a:pt x="352" y="871"/>
                  </a:cubicBezTo>
                  <a:cubicBezTo>
                    <a:pt x="708" y="820"/>
                    <a:pt x="1038" y="591"/>
                    <a:pt x="1165" y="236"/>
                  </a:cubicBezTo>
                  <a:cubicBezTo>
                    <a:pt x="1230" y="64"/>
                    <a:pt x="1112" y="1"/>
                    <a:pt x="98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1"/>
            <p:cNvSpPr/>
            <p:nvPr/>
          </p:nvSpPr>
          <p:spPr>
            <a:xfrm>
              <a:off x="3099224" y="5245826"/>
              <a:ext cx="39280" cy="69297"/>
            </a:xfrm>
            <a:custGeom>
              <a:rect b="b" l="l" r="r" t="t"/>
              <a:pathLst>
                <a:path extrusionOk="0" h="1660" w="941">
                  <a:moveTo>
                    <a:pt x="770" y="1"/>
                  </a:moveTo>
                  <a:cubicBezTo>
                    <a:pt x="702" y="1"/>
                    <a:pt x="627" y="42"/>
                    <a:pt x="585" y="84"/>
                  </a:cubicBezTo>
                  <a:cubicBezTo>
                    <a:pt x="280" y="566"/>
                    <a:pt x="0" y="1049"/>
                    <a:pt x="77" y="1634"/>
                  </a:cubicBezTo>
                  <a:lnTo>
                    <a:pt x="255" y="1659"/>
                  </a:lnTo>
                  <a:cubicBezTo>
                    <a:pt x="483" y="1202"/>
                    <a:pt x="687" y="744"/>
                    <a:pt x="890" y="287"/>
                  </a:cubicBezTo>
                  <a:cubicBezTo>
                    <a:pt x="941" y="185"/>
                    <a:pt x="941" y="58"/>
                    <a:pt x="814" y="7"/>
                  </a:cubicBezTo>
                  <a:cubicBezTo>
                    <a:pt x="800" y="3"/>
                    <a:pt x="785" y="1"/>
                    <a:pt x="77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1"/>
            <p:cNvSpPr/>
            <p:nvPr/>
          </p:nvSpPr>
          <p:spPr>
            <a:xfrm>
              <a:off x="3132117" y="5243989"/>
              <a:ext cx="62614" cy="54185"/>
            </a:xfrm>
            <a:custGeom>
              <a:rect b="b" l="l" r="r" t="t"/>
              <a:pathLst>
                <a:path extrusionOk="0" h="1298" w="1500">
                  <a:moveTo>
                    <a:pt x="1347" y="0"/>
                  </a:moveTo>
                  <a:cubicBezTo>
                    <a:pt x="966" y="280"/>
                    <a:pt x="560" y="560"/>
                    <a:pt x="178" y="865"/>
                  </a:cubicBezTo>
                  <a:cubicBezTo>
                    <a:pt x="51" y="941"/>
                    <a:pt x="0" y="1119"/>
                    <a:pt x="102" y="1220"/>
                  </a:cubicBezTo>
                  <a:cubicBezTo>
                    <a:pt x="147" y="1276"/>
                    <a:pt x="196" y="1298"/>
                    <a:pt x="247" y="1298"/>
                  </a:cubicBezTo>
                  <a:cubicBezTo>
                    <a:pt x="311" y="1298"/>
                    <a:pt x="376" y="1263"/>
                    <a:pt x="432" y="1220"/>
                  </a:cubicBezTo>
                  <a:cubicBezTo>
                    <a:pt x="839" y="915"/>
                    <a:pt x="1195" y="560"/>
                    <a:pt x="1500" y="178"/>
                  </a:cubicBezTo>
                  <a:lnTo>
                    <a:pt x="134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1"/>
            <p:cNvSpPr/>
            <p:nvPr/>
          </p:nvSpPr>
          <p:spPr>
            <a:xfrm>
              <a:off x="3059987" y="5272625"/>
              <a:ext cx="39280" cy="51764"/>
            </a:xfrm>
            <a:custGeom>
              <a:rect b="b" l="l" r="r" t="t"/>
              <a:pathLst>
                <a:path extrusionOk="0" h="1240" w="941">
                  <a:moveTo>
                    <a:pt x="505" y="0"/>
                  </a:moveTo>
                  <a:cubicBezTo>
                    <a:pt x="390" y="0"/>
                    <a:pt x="288" y="58"/>
                    <a:pt x="229" y="280"/>
                  </a:cubicBezTo>
                  <a:cubicBezTo>
                    <a:pt x="178" y="484"/>
                    <a:pt x="305" y="763"/>
                    <a:pt x="76" y="916"/>
                  </a:cubicBezTo>
                  <a:cubicBezTo>
                    <a:pt x="51" y="941"/>
                    <a:pt x="26" y="967"/>
                    <a:pt x="0" y="992"/>
                  </a:cubicBezTo>
                  <a:cubicBezTo>
                    <a:pt x="42" y="1098"/>
                    <a:pt x="120" y="1239"/>
                    <a:pt x="218" y="1239"/>
                  </a:cubicBezTo>
                  <a:cubicBezTo>
                    <a:pt x="238" y="1239"/>
                    <a:pt x="259" y="1233"/>
                    <a:pt x="280" y="1221"/>
                  </a:cubicBezTo>
                  <a:cubicBezTo>
                    <a:pt x="559" y="992"/>
                    <a:pt x="737" y="662"/>
                    <a:pt x="864" y="331"/>
                  </a:cubicBezTo>
                  <a:cubicBezTo>
                    <a:pt x="940" y="229"/>
                    <a:pt x="890" y="77"/>
                    <a:pt x="763" y="52"/>
                  </a:cubicBezTo>
                  <a:cubicBezTo>
                    <a:pt x="678" y="30"/>
                    <a:pt x="588" y="0"/>
                    <a:pt x="50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1"/>
            <p:cNvSpPr/>
            <p:nvPr/>
          </p:nvSpPr>
          <p:spPr>
            <a:xfrm>
              <a:off x="2962353" y="5310485"/>
              <a:ext cx="29762" cy="40701"/>
            </a:xfrm>
            <a:custGeom>
              <a:rect b="b" l="l" r="r" t="t"/>
              <a:pathLst>
                <a:path extrusionOk="0" h="975" w="713">
                  <a:moveTo>
                    <a:pt x="525" y="1"/>
                  </a:moveTo>
                  <a:cubicBezTo>
                    <a:pt x="505" y="1"/>
                    <a:pt x="483" y="3"/>
                    <a:pt x="458" y="9"/>
                  </a:cubicBezTo>
                  <a:cubicBezTo>
                    <a:pt x="179" y="136"/>
                    <a:pt x="1" y="415"/>
                    <a:pt x="1" y="720"/>
                  </a:cubicBezTo>
                  <a:cubicBezTo>
                    <a:pt x="1" y="873"/>
                    <a:pt x="103" y="974"/>
                    <a:pt x="306" y="974"/>
                  </a:cubicBezTo>
                  <a:cubicBezTo>
                    <a:pt x="560" y="873"/>
                    <a:pt x="712" y="619"/>
                    <a:pt x="712" y="339"/>
                  </a:cubicBezTo>
                  <a:cubicBezTo>
                    <a:pt x="712" y="180"/>
                    <a:pt x="692" y="1"/>
                    <a:pt x="52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1"/>
            <p:cNvSpPr/>
            <p:nvPr/>
          </p:nvSpPr>
          <p:spPr>
            <a:xfrm>
              <a:off x="2985770" y="5405241"/>
              <a:ext cx="30764" cy="36235"/>
            </a:xfrm>
            <a:custGeom>
              <a:rect b="b" l="l" r="r" t="t"/>
              <a:pathLst>
                <a:path extrusionOk="0" h="868" w="737">
                  <a:moveTo>
                    <a:pt x="406" y="1"/>
                  </a:moveTo>
                  <a:cubicBezTo>
                    <a:pt x="101" y="1"/>
                    <a:pt x="50" y="255"/>
                    <a:pt x="24" y="484"/>
                  </a:cubicBezTo>
                  <a:cubicBezTo>
                    <a:pt x="1" y="698"/>
                    <a:pt x="88" y="867"/>
                    <a:pt x="287" y="867"/>
                  </a:cubicBezTo>
                  <a:cubicBezTo>
                    <a:pt x="301" y="867"/>
                    <a:pt x="315" y="866"/>
                    <a:pt x="329" y="865"/>
                  </a:cubicBezTo>
                  <a:cubicBezTo>
                    <a:pt x="584" y="865"/>
                    <a:pt x="660" y="611"/>
                    <a:pt x="685" y="407"/>
                  </a:cubicBezTo>
                  <a:cubicBezTo>
                    <a:pt x="736" y="179"/>
                    <a:pt x="660" y="1"/>
                    <a:pt x="40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1"/>
            <p:cNvSpPr/>
            <p:nvPr/>
          </p:nvSpPr>
          <p:spPr>
            <a:xfrm>
              <a:off x="2985729" y="5461468"/>
              <a:ext cx="38194" cy="52682"/>
            </a:xfrm>
            <a:custGeom>
              <a:rect b="b" l="l" r="r" t="t"/>
              <a:pathLst>
                <a:path extrusionOk="0" h="1262" w="915">
                  <a:moveTo>
                    <a:pt x="915" y="1"/>
                  </a:moveTo>
                  <a:lnTo>
                    <a:pt x="915" y="1"/>
                  </a:lnTo>
                  <a:cubicBezTo>
                    <a:pt x="432" y="229"/>
                    <a:pt x="356" y="636"/>
                    <a:pt x="76" y="916"/>
                  </a:cubicBezTo>
                  <a:cubicBezTo>
                    <a:pt x="0" y="992"/>
                    <a:pt x="102" y="1170"/>
                    <a:pt x="254" y="1221"/>
                  </a:cubicBezTo>
                  <a:cubicBezTo>
                    <a:pt x="297" y="1249"/>
                    <a:pt x="341" y="1262"/>
                    <a:pt x="385" y="1262"/>
                  </a:cubicBezTo>
                  <a:cubicBezTo>
                    <a:pt x="496" y="1262"/>
                    <a:pt x="599" y="1178"/>
                    <a:pt x="635" y="1068"/>
                  </a:cubicBezTo>
                  <a:cubicBezTo>
                    <a:pt x="737" y="738"/>
                    <a:pt x="813" y="433"/>
                    <a:pt x="91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1"/>
            <p:cNvSpPr/>
            <p:nvPr/>
          </p:nvSpPr>
          <p:spPr>
            <a:xfrm>
              <a:off x="3002676" y="5355275"/>
              <a:ext cx="28677" cy="30933"/>
            </a:xfrm>
            <a:custGeom>
              <a:rect b="b" l="l" r="r" t="t"/>
              <a:pathLst>
                <a:path extrusionOk="0" h="741" w="687">
                  <a:moveTo>
                    <a:pt x="399" y="1"/>
                  </a:moveTo>
                  <a:cubicBezTo>
                    <a:pt x="386" y="1"/>
                    <a:pt x="371" y="1"/>
                    <a:pt x="356" y="3"/>
                  </a:cubicBezTo>
                  <a:cubicBezTo>
                    <a:pt x="153" y="3"/>
                    <a:pt x="1" y="181"/>
                    <a:pt x="26" y="384"/>
                  </a:cubicBezTo>
                  <a:cubicBezTo>
                    <a:pt x="26" y="562"/>
                    <a:pt x="128" y="740"/>
                    <a:pt x="356" y="740"/>
                  </a:cubicBezTo>
                  <a:cubicBezTo>
                    <a:pt x="560" y="740"/>
                    <a:pt x="661" y="537"/>
                    <a:pt x="687" y="308"/>
                  </a:cubicBezTo>
                  <a:cubicBezTo>
                    <a:pt x="663" y="166"/>
                    <a:pt x="595" y="1"/>
                    <a:pt x="39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1"/>
            <p:cNvSpPr/>
            <p:nvPr/>
          </p:nvSpPr>
          <p:spPr>
            <a:xfrm>
              <a:off x="2950707" y="5868793"/>
              <a:ext cx="23376" cy="38322"/>
            </a:xfrm>
            <a:custGeom>
              <a:rect b="b" l="l" r="r" t="t"/>
              <a:pathLst>
                <a:path extrusionOk="0" h="918" w="560">
                  <a:moveTo>
                    <a:pt x="322" y="1"/>
                  </a:moveTo>
                  <a:cubicBezTo>
                    <a:pt x="76" y="1"/>
                    <a:pt x="75" y="265"/>
                    <a:pt x="51" y="460"/>
                  </a:cubicBezTo>
                  <a:cubicBezTo>
                    <a:pt x="0" y="663"/>
                    <a:pt x="0" y="917"/>
                    <a:pt x="229" y="917"/>
                  </a:cubicBezTo>
                  <a:cubicBezTo>
                    <a:pt x="509" y="917"/>
                    <a:pt x="407" y="587"/>
                    <a:pt x="509" y="409"/>
                  </a:cubicBezTo>
                  <a:cubicBezTo>
                    <a:pt x="509" y="256"/>
                    <a:pt x="559" y="28"/>
                    <a:pt x="356" y="2"/>
                  </a:cubicBezTo>
                  <a:cubicBezTo>
                    <a:pt x="344" y="1"/>
                    <a:pt x="333" y="1"/>
                    <a:pt x="32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1"/>
            <p:cNvSpPr/>
            <p:nvPr/>
          </p:nvSpPr>
          <p:spPr>
            <a:xfrm>
              <a:off x="2695040" y="5741562"/>
              <a:ext cx="30806" cy="42496"/>
            </a:xfrm>
            <a:custGeom>
              <a:rect b="b" l="l" r="r" t="t"/>
              <a:pathLst>
                <a:path extrusionOk="0" h="1018" w="738">
                  <a:moveTo>
                    <a:pt x="737" y="0"/>
                  </a:moveTo>
                  <a:lnTo>
                    <a:pt x="737" y="0"/>
                  </a:lnTo>
                  <a:cubicBezTo>
                    <a:pt x="458" y="255"/>
                    <a:pt x="102" y="458"/>
                    <a:pt x="0" y="1017"/>
                  </a:cubicBezTo>
                  <a:cubicBezTo>
                    <a:pt x="458" y="712"/>
                    <a:pt x="737" y="458"/>
                    <a:pt x="73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1"/>
            <p:cNvSpPr/>
            <p:nvPr/>
          </p:nvSpPr>
          <p:spPr>
            <a:xfrm>
              <a:off x="3041955" y="5280263"/>
              <a:ext cx="22290" cy="35066"/>
            </a:xfrm>
            <a:custGeom>
              <a:rect b="b" l="l" r="r" t="t"/>
              <a:pathLst>
                <a:path extrusionOk="0" h="840" w="534">
                  <a:moveTo>
                    <a:pt x="338" y="1"/>
                  </a:moveTo>
                  <a:cubicBezTo>
                    <a:pt x="276" y="1"/>
                    <a:pt x="207" y="42"/>
                    <a:pt x="153" y="97"/>
                  </a:cubicBezTo>
                  <a:cubicBezTo>
                    <a:pt x="51" y="250"/>
                    <a:pt x="0" y="428"/>
                    <a:pt x="76" y="606"/>
                  </a:cubicBezTo>
                  <a:cubicBezTo>
                    <a:pt x="121" y="761"/>
                    <a:pt x="243" y="839"/>
                    <a:pt x="392" y="839"/>
                  </a:cubicBezTo>
                  <a:cubicBezTo>
                    <a:pt x="413" y="839"/>
                    <a:pt x="435" y="838"/>
                    <a:pt x="458" y="834"/>
                  </a:cubicBezTo>
                  <a:cubicBezTo>
                    <a:pt x="458" y="784"/>
                    <a:pt x="483" y="758"/>
                    <a:pt x="508" y="733"/>
                  </a:cubicBezTo>
                  <a:cubicBezTo>
                    <a:pt x="508" y="656"/>
                    <a:pt x="508" y="555"/>
                    <a:pt x="508" y="479"/>
                  </a:cubicBezTo>
                  <a:cubicBezTo>
                    <a:pt x="508" y="301"/>
                    <a:pt x="534" y="123"/>
                    <a:pt x="407" y="21"/>
                  </a:cubicBezTo>
                  <a:cubicBezTo>
                    <a:pt x="385" y="7"/>
                    <a:pt x="362" y="1"/>
                    <a:pt x="338"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1"/>
            <p:cNvSpPr/>
            <p:nvPr/>
          </p:nvSpPr>
          <p:spPr>
            <a:xfrm>
              <a:off x="2546481" y="5434962"/>
              <a:ext cx="39321" cy="17115"/>
            </a:xfrm>
            <a:custGeom>
              <a:rect b="b" l="l" r="r" t="t"/>
              <a:pathLst>
                <a:path extrusionOk="0" h="410" w="942">
                  <a:moveTo>
                    <a:pt x="941" y="0"/>
                  </a:moveTo>
                  <a:cubicBezTo>
                    <a:pt x="509" y="0"/>
                    <a:pt x="230" y="51"/>
                    <a:pt x="1" y="407"/>
                  </a:cubicBezTo>
                  <a:cubicBezTo>
                    <a:pt x="27" y="409"/>
                    <a:pt x="52" y="410"/>
                    <a:pt x="78" y="410"/>
                  </a:cubicBezTo>
                  <a:cubicBezTo>
                    <a:pt x="407" y="410"/>
                    <a:pt x="729" y="260"/>
                    <a:pt x="94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1"/>
            <p:cNvSpPr/>
            <p:nvPr/>
          </p:nvSpPr>
          <p:spPr>
            <a:xfrm>
              <a:off x="3142844" y="5318249"/>
              <a:ext cx="24336" cy="23544"/>
            </a:xfrm>
            <a:custGeom>
              <a:rect b="b" l="l" r="r" t="t"/>
              <a:pathLst>
                <a:path extrusionOk="0" h="564" w="583">
                  <a:moveTo>
                    <a:pt x="379" y="1"/>
                  </a:moveTo>
                  <a:cubicBezTo>
                    <a:pt x="201" y="26"/>
                    <a:pt x="48" y="179"/>
                    <a:pt x="23" y="356"/>
                  </a:cubicBezTo>
                  <a:cubicBezTo>
                    <a:pt x="0" y="470"/>
                    <a:pt x="59" y="564"/>
                    <a:pt x="181" y="564"/>
                  </a:cubicBezTo>
                  <a:cubicBezTo>
                    <a:pt x="195" y="564"/>
                    <a:pt x="210" y="562"/>
                    <a:pt x="226" y="560"/>
                  </a:cubicBezTo>
                  <a:cubicBezTo>
                    <a:pt x="404" y="483"/>
                    <a:pt x="531" y="331"/>
                    <a:pt x="557" y="153"/>
                  </a:cubicBezTo>
                  <a:cubicBezTo>
                    <a:pt x="582" y="51"/>
                    <a:pt x="480" y="1"/>
                    <a:pt x="37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1"/>
            <p:cNvSpPr/>
            <p:nvPr/>
          </p:nvSpPr>
          <p:spPr>
            <a:xfrm>
              <a:off x="2987816" y="5594085"/>
              <a:ext cx="23376" cy="12774"/>
            </a:xfrm>
            <a:custGeom>
              <a:rect b="b" l="l" r="r" t="t"/>
              <a:pathLst>
                <a:path extrusionOk="0" h="306" w="560">
                  <a:moveTo>
                    <a:pt x="560" y="1"/>
                  </a:moveTo>
                  <a:cubicBezTo>
                    <a:pt x="179" y="1"/>
                    <a:pt x="179" y="1"/>
                    <a:pt x="1" y="306"/>
                  </a:cubicBezTo>
                  <a:cubicBezTo>
                    <a:pt x="255" y="306"/>
                    <a:pt x="458" y="255"/>
                    <a:pt x="56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1"/>
            <p:cNvSpPr/>
            <p:nvPr/>
          </p:nvSpPr>
          <p:spPr>
            <a:xfrm>
              <a:off x="2996331" y="5534685"/>
              <a:ext cx="16989" cy="14903"/>
            </a:xfrm>
            <a:custGeom>
              <a:rect b="b" l="l" r="r" t="t"/>
              <a:pathLst>
                <a:path extrusionOk="0" h="357" w="407">
                  <a:moveTo>
                    <a:pt x="203" y="0"/>
                  </a:moveTo>
                  <a:cubicBezTo>
                    <a:pt x="102" y="0"/>
                    <a:pt x="26" y="77"/>
                    <a:pt x="26" y="178"/>
                  </a:cubicBezTo>
                  <a:cubicBezTo>
                    <a:pt x="0" y="280"/>
                    <a:pt x="76" y="356"/>
                    <a:pt x="178" y="356"/>
                  </a:cubicBezTo>
                  <a:cubicBezTo>
                    <a:pt x="305" y="356"/>
                    <a:pt x="407" y="280"/>
                    <a:pt x="407" y="153"/>
                  </a:cubicBezTo>
                  <a:cubicBezTo>
                    <a:pt x="381" y="0"/>
                    <a:pt x="280" y="0"/>
                    <a:pt x="20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1"/>
            <p:cNvSpPr/>
            <p:nvPr/>
          </p:nvSpPr>
          <p:spPr>
            <a:xfrm>
              <a:off x="2566643" y="5504881"/>
              <a:ext cx="22332" cy="19244"/>
            </a:xfrm>
            <a:custGeom>
              <a:rect b="b" l="l" r="r" t="t"/>
              <a:pathLst>
                <a:path extrusionOk="0" h="461" w="535">
                  <a:moveTo>
                    <a:pt x="50" y="1"/>
                  </a:moveTo>
                  <a:cubicBezTo>
                    <a:pt x="35" y="1"/>
                    <a:pt x="18" y="1"/>
                    <a:pt x="1" y="3"/>
                  </a:cubicBezTo>
                  <a:cubicBezTo>
                    <a:pt x="1" y="282"/>
                    <a:pt x="153" y="409"/>
                    <a:pt x="534" y="460"/>
                  </a:cubicBezTo>
                  <a:cubicBezTo>
                    <a:pt x="391" y="196"/>
                    <a:pt x="315" y="1"/>
                    <a:pt x="5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1"/>
            <p:cNvSpPr/>
            <p:nvPr/>
          </p:nvSpPr>
          <p:spPr>
            <a:xfrm>
              <a:off x="3257300" y="5315870"/>
              <a:ext cx="20203" cy="18326"/>
            </a:xfrm>
            <a:custGeom>
              <a:rect b="b" l="l" r="r" t="t"/>
              <a:pathLst>
                <a:path extrusionOk="0" h="439" w="484">
                  <a:moveTo>
                    <a:pt x="377" y="0"/>
                  </a:moveTo>
                  <a:cubicBezTo>
                    <a:pt x="363" y="0"/>
                    <a:pt x="348" y="3"/>
                    <a:pt x="331" y="7"/>
                  </a:cubicBezTo>
                  <a:cubicBezTo>
                    <a:pt x="178" y="7"/>
                    <a:pt x="77" y="108"/>
                    <a:pt x="26" y="236"/>
                  </a:cubicBezTo>
                  <a:cubicBezTo>
                    <a:pt x="0" y="337"/>
                    <a:pt x="26" y="439"/>
                    <a:pt x="128" y="439"/>
                  </a:cubicBezTo>
                  <a:cubicBezTo>
                    <a:pt x="331" y="439"/>
                    <a:pt x="407" y="312"/>
                    <a:pt x="483" y="159"/>
                  </a:cubicBezTo>
                  <a:cubicBezTo>
                    <a:pt x="483" y="53"/>
                    <a:pt x="448" y="0"/>
                    <a:pt x="3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1"/>
            <p:cNvSpPr/>
            <p:nvPr/>
          </p:nvSpPr>
          <p:spPr>
            <a:xfrm>
              <a:off x="3195773" y="5287610"/>
              <a:ext cx="25505" cy="15613"/>
            </a:xfrm>
            <a:custGeom>
              <a:rect b="b" l="l" r="r" t="t"/>
              <a:pathLst>
                <a:path extrusionOk="0" h="374" w="611">
                  <a:moveTo>
                    <a:pt x="460" y="1"/>
                  </a:moveTo>
                  <a:cubicBezTo>
                    <a:pt x="270" y="1"/>
                    <a:pt x="144" y="123"/>
                    <a:pt x="0" y="328"/>
                  </a:cubicBezTo>
                  <a:cubicBezTo>
                    <a:pt x="62" y="359"/>
                    <a:pt x="127" y="373"/>
                    <a:pt x="191" y="373"/>
                  </a:cubicBezTo>
                  <a:cubicBezTo>
                    <a:pt x="388" y="373"/>
                    <a:pt x="572" y="234"/>
                    <a:pt x="610" y="23"/>
                  </a:cubicBezTo>
                  <a:cubicBezTo>
                    <a:pt x="556" y="8"/>
                    <a:pt x="506" y="1"/>
                    <a:pt x="46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1"/>
            <p:cNvSpPr/>
            <p:nvPr/>
          </p:nvSpPr>
          <p:spPr>
            <a:xfrm>
              <a:off x="2964607" y="5608945"/>
              <a:ext cx="14777" cy="12941"/>
            </a:xfrm>
            <a:custGeom>
              <a:rect b="b" l="l" r="r" t="t"/>
              <a:pathLst>
                <a:path extrusionOk="0" h="310" w="354">
                  <a:moveTo>
                    <a:pt x="201" y="0"/>
                  </a:moveTo>
                  <a:cubicBezTo>
                    <a:pt x="99" y="0"/>
                    <a:pt x="49" y="51"/>
                    <a:pt x="23" y="153"/>
                  </a:cubicBezTo>
                  <a:cubicBezTo>
                    <a:pt x="0" y="221"/>
                    <a:pt x="59" y="309"/>
                    <a:pt x="144" y="309"/>
                  </a:cubicBezTo>
                  <a:cubicBezTo>
                    <a:pt x="154" y="309"/>
                    <a:pt x="165" y="308"/>
                    <a:pt x="176" y="305"/>
                  </a:cubicBezTo>
                  <a:cubicBezTo>
                    <a:pt x="226" y="305"/>
                    <a:pt x="277" y="255"/>
                    <a:pt x="303" y="204"/>
                  </a:cubicBezTo>
                  <a:cubicBezTo>
                    <a:pt x="354" y="128"/>
                    <a:pt x="303" y="26"/>
                    <a:pt x="20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1"/>
            <p:cNvSpPr/>
            <p:nvPr/>
          </p:nvSpPr>
          <p:spPr>
            <a:xfrm>
              <a:off x="3017536" y="5289823"/>
              <a:ext cx="12773" cy="16823"/>
            </a:xfrm>
            <a:custGeom>
              <a:rect b="b" l="l" r="r" t="t"/>
              <a:pathLst>
                <a:path extrusionOk="0" h="403" w="306">
                  <a:moveTo>
                    <a:pt x="203" y="1"/>
                  </a:moveTo>
                  <a:cubicBezTo>
                    <a:pt x="180" y="1"/>
                    <a:pt x="155" y="7"/>
                    <a:pt x="128" y="21"/>
                  </a:cubicBezTo>
                  <a:cubicBezTo>
                    <a:pt x="77" y="97"/>
                    <a:pt x="26" y="173"/>
                    <a:pt x="0" y="250"/>
                  </a:cubicBezTo>
                  <a:cubicBezTo>
                    <a:pt x="0" y="275"/>
                    <a:pt x="102" y="326"/>
                    <a:pt x="153" y="402"/>
                  </a:cubicBezTo>
                  <a:cubicBezTo>
                    <a:pt x="229" y="300"/>
                    <a:pt x="280" y="224"/>
                    <a:pt x="305" y="122"/>
                  </a:cubicBezTo>
                  <a:cubicBezTo>
                    <a:pt x="305" y="48"/>
                    <a:pt x="265" y="1"/>
                    <a:pt x="20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1"/>
            <p:cNvSpPr/>
            <p:nvPr/>
          </p:nvSpPr>
          <p:spPr>
            <a:xfrm>
              <a:off x="3240436" y="5346718"/>
              <a:ext cx="13733" cy="11897"/>
            </a:xfrm>
            <a:custGeom>
              <a:rect b="b" l="l" r="r" t="t"/>
              <a:pathLst>
                <a:path extrusionOk="0" h="285" w="329">
                  <a:moveTo>
                    <a:pt x="126" y="1"/>
                  </a:moveTo>
                  <a:cubicBezTo>
                    <a:pt x="59" y="1"/>
                    <a:pt x="0" y="92"/>
                    <a:pt x="23" y="183"/>
                  </a:cubicBezTo>
                  <a:cubicBezTo>
                    <a:pt x="49" y="208"/>
                    <a:pt x="125" y="259"/>
                    <a:pt x="150" y="284"/>
                  </a:cubicBezTo>
                  <a:cubicBezTo>
                    <a:pt x="252" y="234"/>
                    <a:pt x="328" y="183"/>
                    <a:pt x="303" y="81"/>
                  </a:cubicBezTo>
                  <a:cubicBezTo>
                    <a:pt x="277" y="30"/>
                    <a:pt x="227" y="5"/>
                    <a:pt x="150" y="5"/>
                  </a:cubicBezTo>
                  <a:cubicBezTo>
                    <a:pt x="142" y="2"/>
                    <a:pt x="134" y="1"/>
                    <a:pt x="1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1"/>
            <p:cNvSpPr/>
            <p:nvPr/>
          </p:nvSpPr>
          <p:spPr>
            <a:xfrm>
              <a:off x="2917815" y="5264151"/>
              <a:ext cx="11688" cy="10854"/>
            </a:xfrm>
            <a:custGeom>
              <a:rect b="b" l="l" r="r" t="t"/>
              <a:pathLst>
                <a:path extrusionOk="0" h="260" w="280">
                  <a:moveTo>
                    <a:pt x="153" y="0"/>
                  </a:moveTo>
                  <a:cubicBezTo>
                    <a:pt x="127" y="0"/>
                    <a:pt x="77" y="77"/>
                    <a:pt x="0" y="127"/>
                  </a:cubicBezTo>
                  <a:cubicBezTo>
                    <a:pt x="66" y="194"/>
                    <a:pt x="113" y="260"/>
                    <a:pt x="141" y="260"/>
                  </a:cubicBezTo>
                  <a:cubicBezTo>
                    <a:pt x="146" y="260"/>
                    <a:pt x="149" y="258"/>
                    <a:pt x="153" y="255"/>
                  </a:cubicBezTo>
                  <a:cubicBezTo>
                    <a:pt x="229" y="255"/>
                    <a:pt x="280" y="178"/>
                    <a:pt x="280" y="127"/>
                  </a:cubicBezTo>
                  <a:cubicBezTo>
                    <a:pt x="280" y="77"/>
                    <a:pt x="229" y="26"/>
                    <a:pt x="15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1"/>
            <p:cNvSpPr/>
            <p:nvPr/>
          </p:nvSpPr>
          <p:spPr>
            <a:xfrm>
              <a:off x="2607215" y="5688882"/>
              <a:ext cx="12523" cy="11605"/>
            </a:xfrm>
            <a:custGeom>
              <a:rect b="b" l="l" r="r" t="t"/>
              <a:pathLst>
                <a:path extrusionOk="0" h="278" w="300">
                  <a:moveTo>
                    <a:pt x="132" y="1"/>
                  </a:moveTo>
                  <a:cubicBezTo>
                    <a:pt x="58" y="1"/>
                    <a:pt x="0" y="65"/>
                    <a:pt x="20" y="144"/>
                  </a:cubicBezTo>
                  <a:cubicBezTo>
                    <a:pt x="20" y="195"/>
                    <a:pt x="71" y="246"/>
                    <a:pt x="122" y="271"/>
                  </a:cubicBezTo>
                  <a:cubicBezTo>
                    <a:pt x="139" y="275"/>
                    <a:pt x="154" y="278"/>
                    <a:pt x="168" y="278"/>
                  </a:cubicBezTo>
                  <a:cubicBezTo>
                    <a:pt x="240" y="278"/>
                    <a:pt x="278" y="225"/>
                    <a:pt x="300" y="119"/>
                  </a:cubicBezTo>
                  <a:cubicBezTo>
                    <a:pt x="300" y="93"/>
                    <a:pt x="249" y="17"/>
                    <a:pt x="198" y="17"/>
                  </a:cubicBezTo>
                  <a:cubicBezTo>
                    <a:pt x="176" y="6"/>
                    <a:pt x="153" y="1"/>
                    <a:pt x="13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1"/>
            <p:cNvSpPr/>
            <p:nvPr/>
          </p:nvSpPr>
          <p:spPr>
            <a:xfrm>
              <a:off x="2873235" y="5308690"/>
              <a:ext cx="11730" cy="8558"/>
            </a:xfrm>
            <a:custGeom>
              <a:rect b="b" l="l" r="r" t="t"/>
              <a:pathLst>
                <a:path extrusionOk="0" h="205" w="281">
                  <a:moveTo>
                    <a:pt x="77" y="1"/>
                  </a:moveTo>
                  <a:cubicBezTo>
                    <a:pt x="52" y="26"/>
                    <a:pt x="26" y="77"/>
                    <a:pt x="1" y="128"/>
                  </a:cubicBezTo>
                  <a:cubicBezTo>
                    <a:pt x="1" y="128"/>
                    <a:pt x="52" y="204"/>
                    <a:pt x="77" y="204"/>
                  </a:cubicBezTo>
                  <a:cubicBezTo>
                    <a:pt x="153" y="204"/>
                    <a:pt x="204" y="179"/>
                    <a:pt x="280" y="153"/>
                  </a:cubicBezTo>
                  <a:lnTo>
                    <a:pt x="77"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1"/>
            <p:cNvSpPr/>
            <p:nvPr/>
          </p:nvSpPr>
          <p:spPr>
            <a:xfrm>
              <a:off x="3041955" y="5424359"/>
              <a:ext cx="8515" cy="9560"/>
            </a:xfrm>
            <a:custGeom>
              <a:rect b="b" l="l" r="r" t="t"/>
              <a:pathLst>
                <a:path extrusionOk="0" h="229" w="204">
                  <a:moveTo>
                    <a:pt x="127" y="0"/>
                  </a:moveTo>
                  <a:cubicBezTo>
                    <a:pt x="76" y="26"/>
                    <a:pt x="51" y="51"/>
                    <a:pt x="0" y="102"/>
                  </a:cubicBezTo>
                  <a:cubicBezTo>
                    <a:pt x="0" y="102"/>
                    <a:pt x="51" y="153"/>
                    <a:pt x="102" y="229"/>
                  </a:cubicBezTo>
                  <a:cubicBezTo>
                    <a:pt x="127" y="178"/>
                    <a:pt x="178" y="127"/>
                    <a:pt x="203" y="76"/>
                  </a:cubicBezTo>
                  <a:cubicBezTo>
                    <a:pt x="203" y="51"/>
                    <a:pt x="153" y="26"/>
                    <a:pt x="12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1"/>
            <p:cNvSpPr/>
            <p:nvPr/>
          </p:nvSpPr>
          <p:spPr>
            <a:xfrm>
              <a:off x="2848858" y="5728830"/>
              <a:ext cx="8515" cy="15947"/>
            </a:xfrm>
            <a:custGeom>
              <a:rect b="b" l="l" r="r" t="t"/>
              <a:pathLst>
                <a:path extrusionOk="0" h="382" w="204">
                  <a:moveTo>
                    <a:pt x="102" y="0"/>
                  </a:moveTo>
                  <a:cubicBezTo>
                    <a:pt x="51" y="77"/>
                    <a:pt x="26" y="178"/>
                    <a:pt x="0" y="255"/>
                  </a:cubicBezTo>
                  <a:cubicBezTo>
                    <a:pt x="0" y="305"/>
                    <a:pt x="51" y="382"/>
                    <a:pt x="51" y="382"/>
                  </a:cubicBezTo>
                  <a:cubicBezTo>
                    <a:pt x="77" y="356"/>
                    <a:pt x="204" y="356"/>
                    <a:pt x="204" y="305"/>
                  </a:cubicBezTo>
                  <a:cubicBezTo>
                    <a:pt x="204" y="280"/>
                    <a:pt x="178" y="204"/>
                    <a:pt x="10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1"/>
            <p:cNvSpPr/>
            <p:nvPr/>
          </p:nvSpPr>
          <p:spPr>
            <a:xfrm>
              <a:off x="3042998" y="5402027"/>
              <a:ext cx="8515" cy="8391"/>
            </a:xfrm>
            <a:custGeom>
              <a:rect b="b" l="l" r="r" t="t"/>
              <a:pathLst>
                <a:path extrusionOk="0" h="201" w="204">
                  <a:moveTo>
                    <a:pt x="112" y="0"/>
                  </a:moveTo>
                  <a:cubicBezTo>
                    <a:pt x="68" y="0"/>
                    <a:pt x="26" y="28"/>
                    <a:pt x="26" y="78"/>
                  </a:cubicBezTo>
                  <a:cubicBezTo>
                    <a:pt x="0" y="103"/>
                    <a:pt x="26" y="154"/>
                    <a:pt x="51" y="179"/>
                  </a:cubicBezTo>
                  <a:cubicBezTo>
                    <a:pt x="66" y="194"/>
                    <a:pt x="83" y="200"/>
                    <a:pt x="101" y="200"/>
                  </a:cubicBezTo>
                  <a:cubicBezTo>
                    <a:pt x="142" y="200"/>
                    <a:pt x="186" y="164"/>
                    <a:pt x="204" y="129"/>
                  </a:cubicBezTo>
                  <a:cubicBezTo>
                    <a:pt x="204" y="103"/>
                    <a:pt x="204" y="27"/>
                    <a:pt x="178" y="27"/>
                  </a:cubicBezTo>
                  <a:cubicBezTo>
                    <a:pt x="160" y="9"/>
                    <a:pt x="136" y="0"/>
                    <a:pt x="11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1"/>
            <p:cNvSpPr/>
            <p:nvPr/>
          </p:nvSpPr>
          <p:spPr>
            <a:xfrm>
              <a:off x="3079063" y="5363874"/>
              <a:ext cx="8515" cy="7472"/>
            </a:xfrm>
            <a:custGeom>
              <a:rect b="b" l="l" r="r" t="t"/>
              <a:pathLst>
                <a:path extrusionOk="0" h="179" w="204">
                  <a:moveTo>
                    <a:pt x="153" y="0"/>
                  </a:moveTo>
                  <a:cubicBezTo>
                    <a:pt x="102" y="0"/>
                    <a:pt x="77" y="0"/>
                    <a:pt x="51" y="26"/>
                  </a:cubicBezTo>
                  <a:cubicBezTo>
                    <a:pt x="1" y="102"/>
                    <a:pt x="26" y="178"/>
                    <a:pt x="102" y="178"/>
                  </a:cubicBezTo>
                  <a:cubicBezTo>
                    <a:pt x="153" y="178"/>
                    <a:pt x="179" y="128"/>
                    <a:pt x="204" y="102"/>
                  </a:cubicBezTo>
                  <a:cubicBezTo>
                    <a:pt x="204" y="77"/>
                    <a:pt x="179" y="0"/>
                    <a:pt x="15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1"/>
            <p:cNvSpPr/>
            <p:nvPr/>
          </p:nvSpPr>
          <p:spPr>
            <a:xfrm>
              <a:off x="3161837" y="5396767"/>
              <a:ext cx="6387" cy="6387"/>
            </a:xfrm>
            <a:custGeom>
              <a:rect b="b" l="l" r="r" t="t"/>
              <a:pathLst>
                <a:path extrusionOk="0" h="153" w="153">
                  <a:moveTo>
                    <a:pt x="51" y="0"/>
                  </a:moveTo>
                  <a:cubicBezTo>
                    <a:pt x="51" y="51"/>
                    <a:pt x="0" y="77"/>
                    <a:pt x="0" y="102"/>
                  </a:cubicBezTo>
                  <a:cubicBezTo>
                    <a:pt x="0" y="127"/>
                    <a:pt x="76" y="153"/>
                    <a:pt x="102" y="153"/>
                  </a:cubicBezTo>
                  <a:cubicBezTo>
                    <a:pt x="127" y="127"/>
                    <a:pt x="153" y="77"/>
                    <a:pt x="153" y="51"/>
                  </a:cubicBezTo>
                  <a:cubicBezTo>
                    <a:pt x="153" y="26"/>
                    <a:pt x="102" y="26"/>
                    <a:pt x="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1"/>
            <p:cNvSpPr/>
            <p:nvPr/>
          </p:nvSpPr>
          <p:spPr>
            <a:xfrm>
              <a:off x="3318827" y="5401025"/>
              <a:ext cx="7472" cy="7431"/>
            </a:xfrm>
            <a:custGeom>
              <a:rect b="b" l="l" r="r" t="t"/>
              <a:pathLst>
                <a:path extrusionOk="0" h="178" w="179">
                  <a:moveTo>
                    <a:pt x="102" y="0"/>
                  </a:moveTo>
                  <a:cubicBezTo>
                    <a:pt x="77" y="25"/>
                    <a:pt x="26" y="51"/>
                    <a:pt x="1" y="76"/>
                  </a:cubicBezTo>
                  <a:cubicBezTo>
                    <a:pt x="1" y="102"/>
                    <a:pt x="26" y="153"/>
                    <a:pt x="51" y="178"/>
                  </a:cubicBezTo>
                  <a:lnTo>
                    <a:pt x="178" y="102"/>
                  </a:lnTo>
                  <a:lnTo>
                    <a:pt x="102"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1"/>
            <p:cNvSpPr/>
            <p:nvPr/>
          </p:nvSpPr>
          <p:spPr>
            <a:xfrm>
              <a:off x="3079063" y="5497534"/>
              <a:ext cx="6428" cy="7472"/>
            </a:xfrm>
            <a:custGeom>
              <a:rect b="b" l="l" r="r" t="t"/>
              <a:pathLst>
                <a:path extrusionOk="0" h="179" w="154">
                  <a:moveTo>
                    <a:pt x="1" y="1"/>
                  </a:moveTo>
                  <a:lnTo>
                    <a:pt x="51" y="179"/>
                  </a:lnTo>
                  <a:lnTo>
                    <a:pt x="153" y="103"/>
                  </a:lnTo>
                  <a:cubicBezTo>
                    <a:pt x="128" y="77"/>
                    <a:pt x="128" y="26"/>
                    <a:pt x="10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1"/>
            <p:cNvSpPr/>
            <p:nvPr/>
          </p:nvSpPr>
          <p:spPr>
            <a:xfrm>
              <a:off x="3018579" y="5322507"/>
              <a:ext cx="3256" cy="3214"/>
            </a:xfrm>
            <a:custGeom>
              <a:rect b="b" l="l" r="r" t="t"/>
              <a:pathLst>
                <a:path extrusionOk="0" h="77" w="78">
                  <a:moveTo>
                    <a:pt x="26" y="0"/>
                  </a:moveTo>
                  <a:lnTo>
                    <a:pt x="1" y="26"/>
                  </a:lnTo>
                  <a:lnTo>
                    <a:pt x="77" y="77"/>
                  </a:lnTo>
                  <a:lnTo>
                    <a:pt x="77" y="26"/>
                  </a:lnTo>
                  <a:cubicBezTo>
                    <a:pt x="77" y="13"/>
                    <a:pt x="64" y="13"/>
                    <a:pt x="52" y="13"/>
                  </a:cubicBezTo>
                  <a:cubicBezTo>
                    <a:pt x="39" y="13"/>
                    <a:pt x="26" y="13"/>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11"/>
            <p:cNvSpPr/>
            <p:nvPr/>
          </p:nvSpPr>
          <p:spPr>
            <a:xfrm>
              <a:off x="2918859" y="5362830"/>
              <a:ext cx="6428" cy="6387"/>
            </a:xfrm>
            <a:custGeom>
              <a:rect b="b" l="l" r="r" t="t"/>
              <a:pathLst>
                <a:path extrusionOk="0" h="153" w="154">
                  <a:moveTo>
                    <a:pt x="26" y="0"/>
                  </a:moveTo>
                  <a:cubicBezTo>
                    <a:pt x="26" y="25"/>
                    <a:pt x="1" y="76"/>
                    <a:pt x="1" y="102"/>
                  </a:cubicBezTo>
                  <a:lnTo>
                    <a:pt x="102" y="153"/>
                  </a:lnTo>
                  <a:cubicBezTo>
                    <a:pt x="102" y="127"/>
                    <a:pt x="153" y="76"/>
                    <a:pt x="128" y="51"/>
                  </a:cubicBezTo>
                  <a:cubicBezTo>
                    <a:pt x="128" y="25"/>
                    <a:pt x="77"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11"/>
            <p:cNvSpPr/>
            <p:nvPr/>
          </p:nvSpPr>
          <p:spPr>
            <a:xfrm>
              <a:off x="2965567" y="5405241"/>
              <a:ext cx="4258" cy="3214"/>
            </a:xfrm>
            <a:custGeom>
              <a:rect b="b" l="l" r="r" t="t"/>
              <a:pathLst>
                <a:path extrusionOk="0" h="77" w="102">
                  <a:moveTo>
                    <a:pt x="51" y="1"/>
                  </a:moveTo>
                  <a:cubicBezTo>
                    <a:pt x="26" y="1"/>
                    <a:pt x="26" y="26"/>
                    <a:pt x="26" y="52"/>
                  </a:cubicBezTo>
                  <a:cubicBezTo>
                    <a:pt x="0" y="77"/>
                    <a:pt x="51" y="77"/>
                    <a:pt x="76" y="77"/>
                  </a:cubicBezTo>
                  <a:cubicBezTo>
                    <a:pt x="76" y="77"/>
                    <a:pt x="76" y="52"/>
                    <a:pt x="102" y="26"/>
                  </a:cubicBezTo>
                  <a:cubicBezTo>
                    <a:pt x="102" y="1"/>
                    <a:pt x="51" y="1"/>
                    <a:pt x="5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11"/>
            <p:cNvSpPr/>
            <p:nvPr/>
          </p:nvSpPr>
          <p:spPr>
            <a:xfrm>
              <a:off x="3172439" y="5423274"/>
              <a:ext cx="3214" cy="2171"/>
            </a:xfrm>
            <a:custGeom>
              <a:rect b="b" l="l" r="r" t="t"/>
              <a:pathLst>
                <a:path extrusionOk="0" h="52" w="77">
                  <a:moveTo>
                    <a:pt x="0" y="1"/>
                  </a:moveTo>
                  <a:lnTo>
                    <a:pt x="51" y="52"/>
                  </a:lnTo>
                  <a:lnTo>
                    <a:pt x="76" y="26"/>
                  </a:lnTo>
                  <a:cubicBezTo>
                    <a:pt x="76" y="26"/>
                    <a:pt x="76" y="1"/>
                    <a:pt x="5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11"/>
            <p:cNvSpPr/>
            <p:nvPr/>
          </p:nvSpPr>
          <p:spPr>
            <a:xfrm>
              <a:off x="2601664" y="5430704"/>
              <a:ext cx="4299" cy="2171"/>
            </a:xfrm>
            <a:custGeom>
              <a:rect b="b" l="l" r="r" t="t"/>
              <a:pathLst>
                <a:path extrusionOk="0" h="52" w="103">
                  <a:moveTo>
                    <a:pt x="0" y="1"/>
                  </a:moveTo>
                  <a:lnTo>
                    <a:pt x="0" y="51"/>
                  </a:lnTo>
                  <a:lnTo>
                    <a:pt x="102" y="51"/>
                  </a:lnTo>
                  <a:lnTo>
                    <a:pt x="102"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11"/>
            <p:cNvSpPr/>
            <p:nvPr/>
          </p:nvSpPr>
          <p:spPr>
            <a:xfrm>
              <a:off x="3058902" y="5439178"/>
              <a:ext cx="6428" cy="5385"/>
            </a:xfrm>
            <a:custGeom>
              <a:rect b="b" l="l" r="r" t="t"/>
              <a:pathLst>
                <a:path extrusionOk="0" h="129" w="154">
                  <a:moveTo>
                    <a:pt x="52" y="1"/>
                  </a:moveTo>
                  <a:cubicBezTo>
                    <a:pt x="52" y="1"/>
                    <a:pt x="1" y="26"/>
                    <a:pt x="1" y="52"/>
                  </a:cubicBezTo>
                  <a:cubicBezTo>
                    <a:pt x="26" y="77"/>
                    <a:pt x="52" y="103"/>
                    <a:pt x="77" y="128"/>
                  </a:cubicBezTo>
                  <a:lnTo>
                    <a:pt x="153" y="26"/>
                  </a:lnTo>
                  <a:cubicBezTo>
                    <a:pt x="102" y="26"/>
                    <a:pt x="77" y="1"/>
                    <a:pt x="5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11"/>
            <p:cNvSpPr/>
            <p:nvPr/>
          </p:nvSpPr>
          <p:spPr>
            <a:xfrm>
              <a:off x="3089665" y="5449530"/>
              <a:ext cx="8349" cy="7765"/>
            </a:xfrm>
            <a:custGeom>
              <a:rect b="b" l="l" r="r" t="t"/>
              <a:pathLst>
                <a:path extrusionOk="0" h="186" w="200">
                  <a:moveTo>
                    <a:pt x="115" y="1"/>
                  </a:moveTo>
                  <a:cubicBezTo>
                    <a:pt x="103" y="1"/>
                    <a:pt x="91" y="3"/>
                    <a:pt x="77" y="7"/>
                  </a:cubicBezTo>
                  <a:cubicBezTo>
                    <a:pt x="26" y="7"/>
                    <a:pt x="26" y="83"/>
                    <a:pt x="1" y="109"/>
                  </a:cubicBezTo>
                  <a:cubicBezTo>
                    <a:pt x="52" y="134"/>
                    <a:pt x="77" y="185"/>
                    <a:pt x="102" y="185"/>
                  </a:cubicBezTo>
                  <a:cubicBezTo>
                    <a:pt x="128" y="160"/>
                    <a:pt x="153" y="134"/>
                    <a:pt x="179" y="109"/>
                  </a:cubicBezTo>
                  <a:cubicBezTo>
                    <a:pt x="200" y="46"/>
                    <a:pt x="169" y="1"/>
                    <a:pt x="11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11"/>
            <p:cNvSpPr/>
            <p:nvPr/>
          </p:nvSpPr>
          <p:spPr>
            <a:xfrm>
              <a:off x="3106654" y="5507093"/>
              <a:ext cx="3214" cy="2171"/>
            </a:xfrm>
            <a:custGeom>
              <a:rect b="b" l="l" r="r" t="t"/>
              <a:pathLst>
                <a:path extrusionOk="0" h="52" w="77">
                  <a:moveTo>
                    <a:pt x="77" y="1"/>
                  </a:moveTo>
                  <a:lnTo>
                    <a:pt x="0" y="26"/>
                  </a:lnTo>
                  <a:cubicBezTo>
                    <a:pt x="0" y="26"/>
                    <a:pt x="26" y="51"/>
                    <a:pt x="26" y="51"/>
                  </a:cubicBezTo>
                  <a:lnTo>
                    <a:pt x="77" y="51"/>
                  </a:lnTo>
                  <a:lnTo>
                    <a:pt x="77"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11"/>
            <p:cNvSpPr/>
            <p:nvPr/>
          </p:nvSpPr>
          <p:spPr>
            <a:xfrm>
              <a:off x="3283806" y="5275797"/>
              <a:ext cx="3256" cy="4300"/>
            </a:xfrm>
            <a:custGeom>
              <a:rect b="b" l="l" r="r" t="t"/>
              <a:pathLst>
                <a:path extrusionOk="0" h="103" w="78">
                  <a:moveTo>
                    <a:pt x="26" y="1"/>
                  </a:moveTo>
                  <a:lnTo>
                    <a:pt x="1" y="103"/>
                  </a:lnTo>
                  <a:lnTo>
                    <a:pt x="52" y="103"/>
                  </a:lnTo>
                  <a:lnTo>
                    <a:pt x="77" y="52"/>
                  </a:lnTo>
                  <a:lnTo>
                    <a:pt x="26"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11"/>
            <p:cNvSpPr/>
            <p:nvPr/>
          </p:nvSpPr>
          <p:spPr>
            <a:xfrm>
              <a:off x="3093923" y="5699109"/>
              <a:ext cx="5343" cy="4300"/>
            </a:xfrm>
            <a:custGeom>
              <a:rect b="b" l="l" r="r" t="t"/>
              <a:pathLst>
                <a:path extrusionOk="0" h="103" w="128">
                  <a:moveTo>
                    <a:pt x="26" y="1"/>
                  </a:moveTo>
                  <a:lnTo>
                    <a:pt x="0" y="52"/>
                  </a:lnTo>
                  <a:lnTo>
                    <a:pt x="77" y="102"/>
                  </a:lnTo>
                  <a:cubicBezTo>
                    <a:pt x="77" y="102"/>
                    <a:pt x="127" y="52"/>
                    <a:pt x="102" y="52"/>
                  </a:cubicBezTo>
                  <a:cubicBezTo>
                    <a:pt x="77" y="26"/>
                    <a:pt x="51"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11"/>
            <p:cNvSpPr/>
            <p:nvPr/>
          </p:nvSpPr>
          <p:spPr>
            <a:xfrm>
              <a:off x="2631384" y="5655613"/>
              <a:ext cx="2129" cy="2171"/>
            </a:xfrm>
            <a:custGeom>
              <a:rect b="b" l="l" r="r" t="t"/>
              <a:pathLst>
                <a:path extrusionOk="0" h="52" w="51">
                  <a:moveTo>
                    <a:pt x="0" y="1"/>
                  </a:moveTo>
                  <a:lnTo>
                    <a:pt x="0" y="52"/>
                  </a:lnTo>
                  <a:lnTo>
                    <a:pt x="51" y="26"/>
                  </a:lnTo>
                  <a:lnTo>
                    <a:pt x="0"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11"/>
            <p:cNvSpPr/>
            <p:nvPr/>
          </p:nvSpPr>
          <p:spPr>
            <a:xfrm>
              <a:off x="3213805" y="5520868"/>
              <a:ext cx="2171" cy="2171"/>
            </a:xfrm>
            <a:custGeom>
              <a:rect b="b" l="l" r="r" t="t"/>
              <a:pathLst>
                <a:path extrusionOk="0" h="52" w="52">
                  <a:moveTo>
                    <a:pt x="0" y="1"/>
                  </a:moveTo>
                  <a:lnTo>
                    <a:pt x="51" y="52"/>
                  </a:lnTo>
                  <a:lnTo>
                    <a:pt x="51"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11"/>
          <p:cNvGrpSpPr/>
          <p:nvPr/>
        </p:nvGrpSpPr>
        <p:grpSpPr>
          <a:xfrm>
            <a:off x="714214" y="4473580"/>
            <a:ext cx="7715881" cy="314092"/>
            <a:chOff x="946206" y="1234018"/>
            <a:chExt cx="7556440" cy="307601"/>
          </a:xfrm>
        </p:grpSpPr>
        <p:grpSp>
          <p:nvGrpSpPr>
            <p:cNvPr id="1784" name="Google Shape;1784;p11"/>
            <p:cNvGrpSpPr/>
            <p:nvPr/>
          </p:nvGrpSpPr>
          <p:grpSpPr>
            <a:xfrm>
              <a:off x="1114930" y="1355757"/>
              <a:ext cx="7163972" cy="64150"/>
              <a:chOff x="1299890" y="844622"/>
              <a:chExt cx="6544233" cy="64143"/>
            </a:xfrm>
          </p:grpSpPr>
          <p:grpSp>
            <p:nvGrpSpPr>
              <p:cNvPr id="1785" name="Google Shape;1785;p11"/>
              <p:cNvGrpSpPr/>
              <p:nvPr/>
            </p:nvGrpSpPr>
            <p:grpSpPr>
              <a:xfrm>
                <a:off x="4528885" y="844622"/>
                <a:ext cx="3315238" cy="64143"/>
                <a:chOff x="896765" y="648922"/>
                <a:chExt cx="3315238" cy="64143"/>
              </a:xfrm>
            </p:grpSpPr>
            <p:sp>
              <p:nvSpPr>
                <p:cNvPr id="1786" name="Google Shape;1786;p1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 name="Google Shape;1819;p11"/>
              <p:cNvGrpSpPr/>
              <p:nvPr/>
            </p:nvGrpSpPr>
            <p:grpSpPr>
              <a:xfrm>
                <a:off x="1299890" y="844622"/>
                <a:ext cx="3315238" cy="64143"/>
                <a:chOff x="896765" y="648922"/>
                <a:chExt cx="3315238" cy="64143"/>
              </a:xfrm>
            </p:grpSpPr>
            <p:sp>
              <p:nvSpPr>
                <p:cNvPr id="1820" name="Google Shape;1820;p1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1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1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1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53" name="Google Shape;1853;p11"/>
            <p:cNvGrpSpPr/>
            <p:nvPr/>
          </p:nvGrpSpPr>
          <p:grpSpPr>
            <a:xfrm>
              <a:off x="946206" y="1234018"/>
              <a:ext cx="310295" cy="307601"/>
              <a:chOff x="1969331" y="802493"/>
              <a:chExt cx="310295" cy="307601"/>
            </a:xfrm>
          </p:grpSpPr>
          <p:sp>
            <p:nvSpPr>
              <p:cNvPr id="1854" name="Google Shape;1854;p11"/>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5" name="Google Shape;1855;p11"/>
              <p:cNvGrpSpPr/>
              <p:nvPr/>
            </p:nvGrpSpPr>
            <p:grpSpPr>
              <a:xfrm>
                <a:off x="1969331" y="802493"/>
                <a:ext cx="310295" cy="307601"/>
                <a:chOff x="4037750" y="3523325"/>
                <a:chExt cx="108975" cy="108025"/>
              </a:xfrm>
            </p:grpSpPr>
            <p:sp>
              <p:nvSpPr>
                <p:cNvPr id="1856" name="Google Shape;1856;p11"/>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1"/>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1"/>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1"/>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1"/>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1"/>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62" name="Google Shape;1862;p11"/>
            <p:cNvGrpSpPr/>
            <p:nvPr/>
          </p:nvGrpSpPr>
          <p:grpSpPr>
            <a:xfrm flipH="1">
              <a:off x="8192350" y="1234018"/>
              <a:ext cx="310295" cy="307601"/>
              <a:chOff x="1969331" y="802493"/>
              <a:chExt cx="310295" cy="307601"/>
            </a:xfrm>
          </p:grpSpPr>
          <p:sp>
            <p:nvSpPr>
              <p:cNvPr id="1863" name="Google Shape;1863;p11"/>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4" name="Google Shape;1864;p11"/>
              <p:cNvGrpSpPr/>
              <p:nvPr/>
            </p:nvGrpSpPr>
            <p:grpSpPr>
              <a:xfrm>
                <a:off x="1969331" y="802493"/>
                <a:ext cx="310295" cy="307601"/>
                <a:chOff x="4037750" y="3523325"/>
                <a:chExt cx="108975" cy="108025"/>
              </a:xfrm>
            </p:grpSpPr>
            <p:sp>
              <p:nvSpPr>
                <p:cNvPr id="1865" name="Google Shape;1865;p11"/>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1"/>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1"/>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11"/>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11"/>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1"/>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1871" name="Shape 187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t of contents">
  <p:cSld name="CUSTOM">
    <p:bg>
      <p:bgPr>
        <a:blipFill>
          <a:blip r:embed="rId2">
            <a:alphaModFix/>
          </a:blip>
          <a:stretch>
            <a:fillRect/>
          </a:stretch>
        </a:blipFill>
      </p:bgPr>
    </p:bg>
    <p:spTree>
      <p:nvGrpSpPr>
        <p:cNvPr id="1872" name="Shape 1872"/>
        <p:cNvGrpSpPr/>
        <p:nvPr/>
      </p:nvGrpSpPr>
      <p:grpSpPr>
        <a:xfrm>
          <a:off x="0" y="0"/>
          <a:ext cx="0" cy="0"/>
          <a:chOff x="0" y="0"/>
          <a:chExt cx="0" cy="0"/>
        </a:xfrm>
      </p:grpSpPr>
      <p:pic>
        <p:nvPicPr>
          <p:cNvPr id="1873" name="Google Shape;1873;p13"/>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1874" name="Google Shape;1874;p13"/>
          <p:cNvSpPr txBox="1"/>
          <p:nvPr>
            <p:ph hasCustomPrompt="1" type="title"/>
          </p:nvPr>
        </p:nvSpPr>
        <p:spPr>
          <a:xfrm flipH="1">
            <a:off x="727625" y="1899179"/>
            <a:ext cx="929100" cy="72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75" name="Google Shape;1875;p13"/>
          <p:cNvSpPr txBox="1"/>
          <p:nvPr>
            <p:ph idx="1" type="subTitle"/>
          </p:nvPr>
        </p:nvSpPr>
        <p:spPr>
          <a:xfrm>
            <a:off x="1762403" y="2161025"/>
            <a:ext cx="2247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76" name="Google Shape;1876;p13"/>
          <p:cNvSpPr txBox="1"/>
          <p:nvPr>
            <p:ph idx="2" type="subTitle"/>
          </p:nvPr>
        </p:nvSpPr>
        <p:spPr>
          <a:xfrm>
            <a:off x="1762400" y="1813775"/>
            <a:ext cx="23625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0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877" name="Google Shape;1877;p13"/>
          <p:cNvSpPr txBox="1"/>
          <p:nvPr>
            <p:ph hasCustomPrompt="1" idx="3" type="title"/>
          </p:nvPr>
        </p:nvSpPr>
        <p:spPr>
          <a:xfrm flipH="1">
            <a:off x="4794073" y="1899179"/>
            <a:ext cx="929100" cy="72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78" name="Google Shape;1878;p13"/>
          <p:cNvSpPr txBox="1"/>
          <p:nvPr>
            <p:ph idx="4" type="subTitle"/>
          </p:nvPr>
        </p:nvSpPr>
        <p:spPr>
          <a:xfrm>
            <a:off x="5836400" y="2161025"/>
            <a:ext cx="2247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79" name="Google Shape;1879;p13"/>
          <p:cNvSpPr txBox="1"/>
          <p:nvPr>
            <p:ph idx="5" type="subTitle"/>
          </p:nvPr>
        </p:nvSpPr>
        <p:spPr>
          <a:xfrm>
            <a:off x="5836400" y="1813775"/>
            <a:ext cx="2247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0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880" name="Google Shape;1880;p13"/>
          <p:cNvSpPr txBox="1"/>
          <p:nvPr>
            <p:ph hasCustomPrompt="1" idx="6" type="title"/>
          </p:nvPr>
        </p:nvSpPr>
        <p:spPr>
          <a:xfrm flipH="1">
            <a:off x="727625" y="3556525"/>
            <a:ext cx="929100" cy="72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81" name="Google Shape;1881;p13"/>
          <p:cNvSpPr txBox="1"/>
          <p:nvPr>
            <p:ph idx="7" type="subTitle"/>
          </p:nvPr>
        </p:nvSpPr>
        <p:spPr>
          <a:xfrm>
            <a:off x="1762403" y="3821601"/>
            <a:ext cx="2247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82" name="Google Shape;1882;p13"/>
          <p:cNvSpPr txBox="1"/>
          <p:nvPr>
            <p:ph idx="8" type="subTitle"/>
          </p:nvPr>
        </p:nvSpPr>
        <p:spPr>
          <a:xfrm>
            <a:off x="1762400" y="3474350"/>
            <a:ext cx="2247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0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1883" name="Google Shape;1883;p13"/>
          <p:cNvSpPr txBox="1"/>
          <p:nvPr>
            <p:ph idx="9" type="title"/>
          </p:nvPr>
        </p:nvSpPr>
        <p:spPr>
          <a:xfrm>
            <a:off x="714175" y="466300"/>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84" name="Google Shape;1884;p13"/>
          <p:cNvSpPr txBox="1"/>
          <p:nvPr>
            <p:ph hasCustomPrompt="1" idx="13" type="title"/>
          </p:nvPr>
        </p:nvSpPr>
        <p:spPr>
          <a:xfrm flipH="1">
            <a:off x="4794073" y="3556525"/>
            <a:ext cx="929100" cy="721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3500"/>
            </a:lvl1pPr>
            <a:lvl2pPr lvl="1" rtl="0" algn="r">
              <a:spcBef>
                <a:spcPts val="0"/>
              </a:spcBef>
              <a:spcAft>
                <a:spcPts val="0"/>
              </a:spcAft>
              <a:buSzPts val="2500"/>
              <a:buNone/>
              <a:defRPr sz="2500"/>
            </a:lvl2pPr>
            <a:lvl3pPr lvl="2" rtl="0" algn="r">
              <a:spcBef>
                <a:spcPts val="0"/>
              </a:spcBef>
              <a:spcAft>
                <a:spcPts val="0"/>
              </a:spcAft>
              <a:buSzPts val="2500"/>
              <a:buNone/>
              <a:defRPr sz="2500"/>
            </a:lvl3pPr>
            <a:lvl4pPr lvl="3" rtl="0" algn="r">
              <a:spcBef>
                <a:spcPts val="0"/>
              </a:spcBef>
              <a:spcAft>
                <a:spcPts val="0"/>
              </a:spcAft>
              <a:buSzPts val="2500"/>
              <a:buNone/>
              <a:defRPr sz="2500"/>
            </a:lvl4pPr>
            <a:lvl5pPr lvl="4" rtl="0" algn="r">
              <a:spcBef>
                <a:spcPts val="0"/>
              </a:spcBef>
              <a:spcAft>
                <a:spcPts val="0"/>
              </a:spcAft>
              <a:buSzPts val="2500"/>
              <a:buNone/>
              <a:defRPr sz="2500"/>
            </a:lvl5pPr>
            <a:lvl6pPr lvl="5" rtl="0" algn="r">
              <a:spcBef>
                <a:spcPts val="0"/>
              </a:spcBef>
              <a:spcAft>
                <a:spcPts val="0"/>
              </a:spcAft>
              <a:buSzPts val="2500"/>
              <a:buNone/>
              <a:defRPr sz="2500"/>
            </a:lvl6pPr>
            <a:lvl7pPr lvl="6" rtl="0" algn="r">
              <a:spcBef>
                <a:spcPts val="0"/>
              </a:spcBef>
              <a:spcAft>
                <a:spcPts val="0"/>
              </a:spcAft>
              <a:buSzPts val="2500"/>
              <a:buNone/>
              <a:defRPr sz="2500"/>
            </a:lvl7pPr>
            <a:lvl8pPr lvl="7" rtl="0" algn="r">
              <a:spcBef>
                <a:spcPts val="0"/>
              </a:spcBef>
              <a:spcAft>
                <a:spcPts val="0"/>
              </a:spcAft>
              <a:buSzPts val="2500"/>
              <a:buNone/>
              <a:defRPr sz="2500"/>
            </a:lvl8pPr>
            <a:lvl9pPr lvl="8" rtl="0" algn="r">
              <a:spcBef>
                <a:spcPts val="0"/>
              </a:spcBef>
              <a:spcAft>
                <a:spcPts val="0"/>
              </a:spcAft>
              <a:buSzPts val="2500"/>
              <a:buNone/>
              <a:defRPr sz="2500"/>
            </a:lvl9pPr>
          </a:lstStyle>
          <a:p>
            <a:r>
              <a:t>xx%</a:t>
            </a:r>
          </a:p>
        </p:txBody>
      </p:sp>
      <p:sp>
        <p:nvSpPr>
          <p:cNvPr id="1885" name="Google Shape;1885;p13"/>
          <p:cNvSpPr txBox="1"/>
          <p:nvPr>
            <p:ph idx="14" type="subTitle"/>
          </p:nvPr>
        </p:nvSpPr>
        <p:spPr>
          <a:xfrm>
            <a:off x="5836400" y="3821734"/>
            <a:ext cx="2247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1886" name="Google Shape;1886;p13"/>
          <p:cNvSpPr txBox="1"/>
          <p:nvPr>
            <p:ph idx="15" type="subTitle"/>
          </p:nvPr>
        </p:nvSpPr>
        <p:spPr>
          <a:xfrm>
            <a:off x="5836400" y="3474225"/>
            <a:ext cx="2247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0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grpSp>
        <p:nvGrpSpPr>
          <p:cNvPr id="1887" name="Google Shape;1887;p13"/>
          <p:cNvGrpSpPr/>
          <p:nvPr/>
        </p:nvGrpSpPr>
        <p:grpSpPr>
          <a:xfrm>
            <a:off x="714175" y="1093271"/>
            <a:ext cx="7715647" cy="131916"/>
            <a:chOff x="714175" y="1115188"/>
            <a:chExt cx="7715647" cy="131916"/>
          </a:xfrm>
        </p:grpSpPr>
        <p:grpSp>
          <p:nvGrpSpPr>
            <p:cNvPr id="1888" name="Google Shape;1888;p13"/>
            <p:cNvGrpSpPr/>
            <p:nvPr/>
          </p:nvGrpSpPr>
          <p:grpSpPr>
            <a:xfrm>
              <a:off x="714175" y="1115188"/>
              <a:ext cx="7715647" cy="131916"/>
              <a:chOff x="714175" y="1082438"/>
              <a:chExt cx="7715647" cy="131916"/>
            </a:xfrm>
          </p:grpSpPr>
          <p:sp>
            <p:nvSpPr>
              <p:cNvPr id="1889" name="Google Shape;1889;p13"/>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13"/>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13"/>
            <p:cNvGrpSpPr/>
            <p:nvPr/>
          </p:nvGrpSpPr>
          <p:grpSpPr>
            <a:xfrm>
              <a:off x="989955" y="1149073"/>
              <a:ext cx="7163972" cy="64150"/>
              <a:chOff x="1299890" y="844622"/>
              <a:chExt cx="6544233" cy="64143"/>
            </a:xfrm>
          </p:grpSpPr>
          <p:grpSp>
            <p:nvGrpSpPr>
              <p:cNvPr id="1892" name="Google Shape;1892;p13"/>
              <p:cNvGrpSpPr/>
              <p:nvPr/>
            </p:nvGrpSpPr>
            <p:grpSpPr>
              <a:xfrm>
                <a:off x="4528885" y="844622"/>
                <a:ext cx="3315238" cy="64143"/>
                <a:chOff x="896765" y="648922"/>
                <a:chExt cx="3315238" cy="64143"/>
              </a:xfrm>
            </p:grpSpPr>
            <p:sp>
              <p:nvSpPr>
                <p:cNvPr id="1893" name="Google Shape;1893;p1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1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1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1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1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1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1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1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1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1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1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1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1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1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1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1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1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1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1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1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1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1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1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1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1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1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1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1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1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1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1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1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1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 name="Google Shape;1926;p13"/>
              <p:cNvGrpSpPr/>
              <p:nvPr/>
            </p:nvGrpSpPr>
            <p:grpSpPr>
              <a:xfrm>
                <a:off x="1299890" y="844622"/>
                <a:ext cx="3315238" cy="64143"/>
                <a:chOff x="896765" y="648922"/>
                <a:chExt cx="3315238" cy="64143"/>
              </a:xfrm>
            </p:grpSpPr>
            <p:sp>
              <p:nvSpPr>
                <p:cNvPr id="1927" name="Google Shape;1927;p1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1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1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1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1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1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1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1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1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1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1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1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1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1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1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1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1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1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1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1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1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1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1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1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1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1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1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1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1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1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1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1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1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960" name="Google Shape;1960;p13"/>
          <p:cNvGrpSpPr/>
          <p:nvPr/>
        </p:nvGrpSpPr>
        <p:grpSpPr>
          <a:xfrm>
            <a:off x="-30100" y="-145873"/>
            <a:ext cx="1131049" cy="931599"/>
            <a:chOff x="5342550" y="4109652"/>
            <a:chExt cx="1131049" cy="931599"/>
          </a:xfrm>
        </p:grpSpPr>
        <p:sp>
          <p:nvSpPr>
            <p:cNvPr id="1961" name="Google Shape;1961;p13"/>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13"/>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13"/>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13"/>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13"/>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13"/>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13"/>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13"/>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13"/>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13"/>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1971" name="Shape 1971"/>
        <p:cNvGrpSpPr/>
        <p:nvPr/>
      </p:nvGrpSpPr>
      <p:grpSpPr>
        <a:xfrm>
          <a:off x="0" y="0"/>
          <a:ext cx="0" cy="0"/>
          <a:chOff x="0" y="0"/>
          <a:chExt cx="0" cy="0"/>
        </a:xfrm>
      </p:grpSpPr>
      <p:pic>
        <p:nvPicPr>
          <p:cNvPr id="1972" name="Google Shape;1972;p14"/>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1973" name="Google Shape;1973;p14"/>
          <p:cNvSpPr txBox="1"/>
          <p:nvPr>
            <p:ph type="title"/>
          </p:nvPr>
        </p:nvSpPr>
        <p:spPr>
          <a:xfrm>
            <a:off x="1730250" y="3092450"/>
            <a:ext cx="5683500" cy="37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200"/>
              <a:buNone/>
              <a:defRPr b="1" sz="25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974" name="Google Shape;1974;p14"/>
          <p:cNvSpPr txBox="1"/>
          <p:nvPr>
            <p:ph idx="1" type="subTitle"/>
          </p:nvPr>
        </p:nvSpPr>
        <p:spPr>
          <a:xfrm>
            <a:off x="1730250" y="1677550"/>
            <a:ext cx="5683500" cy="1212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5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1975" name="Google Shape;1975;p14"/>
          <p:cNvGrpSpPr/>
          <p:nvPr/>
        </p:nvGrpSpPr>
        <p:grpSpPr>
          <a:xfrm>
            <a:off x="6439180" y="-34325"/>
            <a:ext cx="2056842" cy="622026"/>
            <a:chOff x="6200475" y="1"/>
            <a:chExt cx="2264497" cy="684749"/>
          </a:xfrm>
        </p:grpSpPr>
        <p:sp>
          <p:nvSpPr>
            <p:cNvPr id="1976" name="Google Shape;1976;p14"/>
            <p:cNvSpPr/>
            <p:nvPr/>
          </p:nvSpPr>
          <p:spPr>
            <a:xfrm flipH="1" rot="10800000">
              <a:off x="7116756" y="5717"/>
              <a:ext cx="8848" cy="1497"/>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14"/>
            <p:cNvSpPr/>
            <p:nvPr/>
          </p:nvSpPr>
          <p:spPr>
            <a:xfrm flipH="1" rot="10800000">
              <a:off x="7822447" y="8441"/>
              <a:ext cx="340591" cy="15165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14"/>
            <p:cNvSpPr/>
            <p:nvPr/>
          </p:nvSpPr>
          <p:spPr>
            <a:xfrm flipH="1" rot="10800000">
              <a:off x="6758738" y="6943"/>
              <a:ext cx="8848" cy="3812"/>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14"/>
            <p:cNvSpPr/>
            <p:nvPr/>
          </p:nvSpPr>
          <p:spPr>
            <a:xfrm flipH="1" rot="10800000">
              <a:off x="6842866" y="9801"/>
              <a:ext cx="1906" cy="953"/>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14"/>
            <p:cNvSpPr/>
            <p:nvPr/>
          </p:nvSpPr>
          <p:spPr>
            <a:xfrm flipH="1" rot="10800000">
              <a:off x="6770990" y="10618"/>
              <a:ext cx="136" cy="136"/>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14"/>
            <p:cNvSpPr/>
            <p:nvPr/>
          </p:nvSpPr>
          <p:spPr>
            <a:xfrm flipH="1" rot="10800000">
              <a:off x="6841232" y="10618"/>
              <a:ext cx="1770" cy="136"/>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14"/>
            <p:cNvSpPr/>
            <p:nvPr/>
          </p:nvSpPr>
          <p:spPr>
            <a:xfrm flipH="1" rot="10800000">
              <a:off x="6767451" y="10618"/>
              <a:ext cx="136" cy="136"/>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14"/>
            <p:cNvSpPr/>
            <p:nvPr/>
          </p:nvSpPr>
          <p:spPr>
            <a:xfrm flipH="1" rot="10800000">
              <a:off x="7265953" y="453733"/>
              <a:ext cx="254695" cy="174794"/>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14"/>
            <p:cNvSpPr/>
            <p:nvPr/>
          </p:nvSpPr>
          <p:spPr>
            <a:xfrm flipH="1" rot="10800000">
              <a:off x="7508126" y="403772"/>
              <a:ext cx="347806" cy="170846"/>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14"/>
            <p:cNvSpPr/>
            <p:nvPr/>
          </p:nvSpPr>
          <p:spPr>
            <a:xfrm flipH="1" rot="10800000">
              <a:off x="7932983" y="361570"/>
              <a:ext cx="136" cy="136"/>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14"/>
            <p:cNvSpPr/>
            <p:nvPr/>
          </p:nvSpPr>
          <p:spPr>
            <a:xfrm flipH="1" rot="10800000">
              <a:off x="7922501" y="264916"/>
              <a:ext cx="159814" cy="116121"/>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14"/>
            <p:cNvSpPr/>
            <p:nvPr/>
          </p:nvSpPr>
          <p:spPr>
            <a:xfrm flipH="1" rot="10800000">
              <a:off x="8294540" y="38662"/>
              <a:ext cx="170432" cy="152877"/>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14"/>
            <p:cNvSpPr/>
            <p:nvPr/>
          </p:nvSpPr>
          <p:spPr>
            <a:xfrm flipH="1" rot="10800000">
              <a:off x="6865735" y="517850"/>
              <a:ext cx="5445" cy="5445"/>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14"/>
            <p:cNvSpPr/>
            <p:nvPr/>
          </p:nvSpPr>
          <p:spPr>
            <a:xfrm flipH="1" rot="10800000">
              <a:off x="6797263" y="517851"/>
              <a:ext cx="103729" cy="110676"/>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14"/>
            <p:cNvSpPr/>
            <p:nvPr/>
          </p:nvSpPr>
          <p:spPr>
            <a:xfrm flipH="1" rot="10800000">
              <a:off x="7574829" y="4357"/>
              <a:ext cx="256464" cy="92298"/>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14"/>
            <p:cNvSpPr/>
            <p:nvPr/>
          </p:nvSpPr>
          <p:spPr>
            <a:xfrm flipH="1" rot="10800000">
              <a:off x="8082180" y="373958"/>
              <a:ext cx="1906" cy="1906"/>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14"/>
            <p:cNvSpPr/>
            <p:nvPr/>
          </p:nvSpPr>
          <p:spPr>
            <a:xfrm flipH="1" rot="10800000">
              <a:off x="8078641" y="382670"/>
              <a:ext cx="136" cy="136"/>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14"/>
            <p:cNvSpPr/>
            <p:nvPr/>
          </p:nvSpPr>
          <p:spPr>
            <a:xfrm flipH="1" rot="10800000">
              <a:off x="6916375" y="491578"/>
              <a:ext cx="281239" cy="19317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14"/>
            <p:cNvSpPr/>
            <p:nvPr/>
          </p:nvSpPr>
          <p:spPr>
            <a:xfrm flipH="1" rot="10800000">
              <a:off x="7127238" y="5719"/>
              <a:ext cx="203783" cy="238504"/>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14"/>
            <p:cNvSpPr/>
            <p:nvPr/>
          </p:nvSpPr>
          <p:spPr>
            <a:xfrm flipH="1" rot="10800000">
              <a:off x="7329117" y="9257"/>
              <a:ext cx="9665" cy="2995"/>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14"/>
            <p:cNvSpPr/>
            <p:nvPr/>
          </p:nvSpPr>
          <p:spPr>
            <a:xfrm flipH="1" rot="10800000">
              <a:off x="6732330" y="542491"/>
              <a:ext cx="45739" cy="42746"/>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14"/>
            <p:cNvSpPr/>
            <p:nvPr/>
          </p:nvSpPr>
          <p:spPr>
            <a:xfrm flipH="1" rot="10800000">
              <a:off x="7764456" y="351088"/>
              <a:ext cx="179144" cy="115985"/>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14"/>
            <p:cNvSpPr/>
            <p:nvPr/>
          </p:nvSpPr>
          <p:spPr>
            <a:xfrm flipH="1" rot="10800000">
              <a:off x="7069384" y="126468"/>
              <a:ext cx="45739" cy="26682"/>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14"/>
            <p:cNvSpPr/>
            <p:nvPr/>
          </p:nvSpPr>
          <p:spPr>
            <a:xfrm flipH="1" rot="10800000">
              <a:off x="7557404" y="186094"/>
              <a:ext cx="21100" cy="40976"/>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14"/>
            <p:cNvSpPr/>
            <p:nvPr/>
          </p:nvSpPr>
          <p:spPr>
            <a:xfrm flipH="1" rot="10800000">
              <a:off x="7566117" y="554470"/>
              <a:ext cx="38796" cy="44243"/>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14"/>
            <p:cNvSpPr/>
            <p:nvPr/>
          </p:nvSpPr>
          <p:spPr>
            <a:xfrm flipH="1" rot="10800000">
              <a:off x="7948774" y="173842"/>
              <a:ext cx="31718" cy="28588"/>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14"/>
            <p:cNvSpPr/>
            <p:nvPr/>
          </p:nvSpPr>
          <p:spPr>
            <a:xfrm flipH="1" rot="10800000">
              <a:off x="7142076" y="167716"/>
              <a:ext cx="23958" cy="23823"/>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14"/>
            <p:cNvSpPr/>
            <p:nvPr/>
          </p:nvSpPr>
          <p:spPr>
            <a:xfrm flipH="1" rot="10800000">
              <a:off x="7464293" y="300174"/>
              <a:ext cx="24775" cy="25457"/>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14"/>
            <p:cNvSpPr/>
            <p:nvPr/>
          </p:nvSpPr>
          <p:spPr>
            <a:xfrm flipH="1" rot="10800000">
              <a:off x="6251388" y="135180"/>
              <a:ext cx="23006" cy="24504"/>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14"/>
            <p:cNvSpPr/>
            <p:nvPr/>
          </p:nvSpPr>
          <p:spPr>
            <a:xfrm flipH="1" rot="10800000">
              <a:off x="6274257" y="128101"/>
              <a:ext cx="5309" cy="7215"/>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14"/>
            <p:cNvSpPr/>
            <p:nvPr/>
          </p:nvSpPr>
          <p:spPr>
            <a:xfrm flipH="1" rot="10800000">
              <a:off x="6200475" y="355037"/>
              <a:ext cx="382791" cy="321000"/>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14"/>
            <p:cNvSpPr/>
            <p:nvPr/>
          </p:nvSpPr>
          <p:spPr>
            <a:xfrm flipH="1" rot="10800000">
              <a:off x="6301211" y="334751"/>
              <a:ext cx="24095" cy="34033"/>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14"/>
            <p:cNvSpPr/>
            <p:nvPr/>
          </p:nvSpPr>
          <p:spPr>
            <a:xfrm flipH="1" rot="10800000">
              <a:off x="7797807" y="185005"/>
              <a:ext cx="24775" cy="22326"/>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14"/>
            <p:cNvSpPr/>
            <p:nvPr/>
          </p:nvSpPr>
          <p:spPr>
            <a:xfrm flipH="1" rot="10800000">
              <a:off x="7681962" y="159820"/>
              <a:ext cx="33487" cy="19331"/>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14"/>
            <p:cNvSpPr/>
            <p:nvPr/>
          </p:nvSpPr>
          <p:spPr>
            <a:xfrm flipH="1" rot="10800000">
              <a:off x="7366008" y="312426"/>
              <a:ext cx="19466" cy="17697"/>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14"/>
            <p:cNvSpPr/>
            <p:nvPr/>
          </p:nvSpPr>
          <p:spPr>
            <a:xfrm flipH="1" rot="10800000">
              <a:off x="8061080" y="475785"/>
              <a:ext cx="19466" cy="21101"/>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14"/>
            <p:cNvSpPr/>
            <p:nvPr/>
          </p:nvSpPr>
          <p:spPr>
            <a:xfrm flipH="1" rot="10800000">
              <a:off x="7753974" y="159548"/>
              <a:ext cx="19466" cy="31991"/>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14"/>
            <p:cNvSpPr/>
            <p:nvPr/>
          </p:nvSpPr>
          <p:spPr>
            <a:xfrm flipH="1" rot="10800000">
              <a:off x="6558630" y="398462"/>
              <a:ext cx="17560" cy="15928"/>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14"/>
            <p:cNvSpPr/>
            <p:nvPr/>
          </p:nvSpPr>
          <p:spPr>
            <a:xfrm flipH="1" rot="10800000">
              <a:off x="6772760" y="183916"/>
              <a:ext cx="15927" cy="14566"/>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14"/>
            <p:cNvSpPr/>
            <p:nvPr/>
          </p:nvSpPr>
          <p:spPr>
            <a:xfrm flipH="1" rot="10800000">
              <a:off x="7036032" y="219447"/>
              <a:ext cx="17697" cy="15928"/>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14"/>
            <p:cNvSpPr/>
            <p:nvPr/>
          </p:nvSpPr>
          <p:spPr>
            <a:xfrm flipH="1" rot="10800000">
              <a:off x="7039572" y="289691"/>
              <a:ext cx="15927" cy="14158"/>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14"/>
            <p:cNvSpPr/>
            <p:nvPr/>
          </p:nvSpPr>
          <p:spPr>
            <a:xfrm flipH="1" rot="10800000">
              <a:off x="8129553" y="266821"/>
              <a:ext cx="26545" cy="16472"/>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14"/>
            <p:cNvSpPr/>
            <p:nvPr/>
          </p:nvSpPr>
          <p:spPr>
            <a:xfrm flipH="1" rot="10800000">
              <a:off x="7380029" y="55678"/>
              <a:ext cx="12388" cy="1470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14"/>
            <p:cNvSpPr/>
            <p:nvPr/>
          </p:nvSpPr>
          <p:spPr>
            <a:xfrm flipH="1" rot="10800000">
              <a:off x="7311556" y="128101"/>
              <a:ext cx="15927" cy="1470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14"/>
            <p:cNvSpPr/>
            <p:nvPr/>
          </p:nvSpPr>
          <p:spPr>
            <a:xfrm flipH="1" rot="10800000">
              <a:off x="6260100" y="365109"/>
              <a:ext cx="136" cy="136"/>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14"/>
            <p:cNvSpPr/>
            <p:nvPr/>
          </p:nvSpPr>
          <p:spPr>
            <a:xfrm flipH="1" rot="10800000">
              <a:off x="6260100" y="365109"/>
              <a:ext cx="21236" cy="21237"/>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14"/>
            <p:cNvSpPr/>
            <p:nvPr/>
          </p:nvSpPr>
          <p:spPr>
            <a:xfrm flipH="1" rot="10800000">
              <a:off x="7838238" y="325222"/>
              <a:ext cx="12388" cy="19059"/>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14"/>
            <p:cNvSpPr/>
            <p:nvPr/>
          </p:nvSpPr>
          <p:spPr>
            <a:xfrm flipH="1" rot="10800000">
              <a:off x="7848720" y="163224"/>
              <a:ext cx="28178" cy="21237"/>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14"/>
            <p:cNvSpPr/>
            <p:nvPr/>
          </p:nvSpPr>
          <p:spPr>
            <a:xfrm flipH="1" rot="10800000">
              <a:off x="7732874" y="282204"/>
              <a:ext cx="12388" cy="14566"/>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14"/>
            <p:cNvSpPr/>
            <p:nvPr/>
          </p:nvSpPr>
          <p:spPr>
            <a:xfrm flipH="1" rot="10800000">
              <a:off x="7925904" y="532417"/>
              <a:ext cx="19058" cy="13613"/>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14"/>
            <p:cNvSpPr/>
            <p:nvPr/>
          </p:nvSpPr>
          <p:spPr>
            <a:xfrm flipH="1" rot="10800000">
              <a:off x="6806111" y="177381"/>
              <a:ext cx="15927" cy="9938"/>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14"/>
            <p:cNvSpPr/>
            <p:nvPr/>
          </p:nvSpPr>
          <p:spPr>
            <a:xfrm flipH="1" rot="10800000">
              <a:off x="7904941" y="266413"/>
              <a:ext cx="12388" cy="12796"/>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14"/>
            <p:cNvSpPr/>
            <p:nvPr/>
          </p:nvSpPr>
          <p:spPr>
            <a:xfrm flipH="1" rot="10800000">
              <a:off x="7767995" y="141851"/>
              <a:ext cx="17697" cy="15519"/>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14"/>
            <p:cNvSpPr/>
            <p:nvPr/>
          </p:nvSpPr>
          <p:spPr>
            <a:xfrm flipH="1" rot="10800000">
              <a:off x="7199250" y="344145"/>
              <a:ext cx="14157" cy="10618"/>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14"/>
            <p:cNvSpPr/>
            <p:nvPr/>
          </p:nvSpPr>
          <p:spPr>
            <a:xfrm flipH="1" rot="10800000">
              <a:off x="7255471" y="263281"/>
              <a:ext cx="10618" cy="12524"/>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14"/>
            <p:cNvSpPr/>
            <p:nvPr/>
          </p:nvSpPr>
          <p:spPr>
            <a:xfrm flipH="1" rot="10800000">
              <a:off x="7543656" y="3539"/>
              <a:ext cx="20828" cy="8712"/>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14"/>
            <p:cNvSpPr/>
            <p:nvPr/>
          </p:nvSpPr>
          <p:spPr>
            <a:xfrm flipH="1" rot="10800000">
              <a:off x="8419234" y="210734"/>
              <a:ext cx="14157" cy="12388"/>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14"/>
            <p:cNvSpPr/>
            <p:nvPr/>
          </p:nvSpPr>
          <p:spPr>
            <a:xfrm flipH="1" rot="10800000">
              <a:off x="7144799" y="233468"/>
              <a:ext cx="12524" cy="9393"/>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14"/>
            <p:cNvSpPr/>
            <p:nvPr/>
          </p:nvSpPr>
          <p:spPr>
            <a:xfrm flipH="1" rot="10800000">
              <a:off x="6339463" y="356397"/>
              <a:ext cx="13885" cy="17969"/>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14"/>
            <p:cNvSpPr/>
            <p:nvPr/>
          </p:nvSpPr>
          <p:spPr>
            <a:xfrm flipH="1" rot="10800000">
              <a:off x="6247848" y="338835"/>
              <a:ext cx="12388" cy="24640"/>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14"/>
            <p:cNvSpPr/>
            <p:nvPr/>
          </p:nvSpPr>
          <p:spPr>
            <a:xfrm flipH="1" rot="10800000">
              <a:off x="7301074" y="261512"/>
              <a:ext cx="10618" cy="107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14"/>
            <p:cNvSpPr/>
            <p:nvPr/>
          </p:nvSpPr>
          <p:spPr>
            <a:xfrm flipH="1" rot="10800000">
              <a:off x="7320405" y="175067"/>
              <a:ext cx="7079" cy="9393"/>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14"/>
            <p:cNvSpPr/>
            <p:nvPr/>
          </p:nvSpPr>
          <p:spPr>
            <a:xfrm flipH="1" rot="10800000">
              <a:off x="7655689" y="101827"/>
              <a:ext cx="8848" cy="7215"/>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14"/>
            <p:cNvSpPr/>
            <p:nvPr/>
          </p:nvSpPr>
          <p:spPr>
            <a:xfrm flipH="1" rot="10800000">
              <a:off x="7773304" y="164993"/>
              <a:ext cx="15519" cy="11571"/>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14"/>
            <p:cNvSpPr/>
            <p:nvPr/>
          </p:nvSpPr>
          <p:spPr>
            <a:xfrm flipH="1" rot="10800000">
              <a:off x="8090892" y="293639"/>
              <a:ext cx="21236" cy="12252"/>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14"/>
            <p:cNvSpPr/>
            <p:nvPr/>
          </p:nvSpPr>
          <p:spPr>
            <a:xfrm flipH="1" rot="10800000">
              <a:off x="8162904" y="174250"/>
              <a:ext cx="14157" cy="11980"/>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14"/>
            <p:cNvSpPr/>
            <p:nvPr/>
          </p:nvSpPr>
          <p:spPr>
            <a:xfrm flipH="1" rot="10800000">
              <a:off x="6560263" y="375727"/>
              <a:ext cx="10754" cy="8849"/>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14"/>
            <p:cNvSpPr/>
            <p:nvPr/>
          </p:nvSpPr>
          <p:spPr>
            <a:xfrm flipH="1" rot="10800000">
              <a:off x="7903171" y="510908"/>
              <a:ext cx="14157" cy="14430"/>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14"/>
            <p:cNvSpPr/>
            <p:nvPr/>
          </p:nvSpPr>
          <p:spPr>
            <a:xfrm flipH="1" rot="10800000">
              <a:off x="6467287" y="452915"/>
              <a:ext cx="12388" cy="8849"/>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14"/>
            <p:cNvSpPr/>
            <p:nvPr/>
          </p:nvSpPr>
          <p:spPr>
            <a:xfrm flipH="1" rot="10800000">
              <a:off x="6555090" y="432903"/>
              <a:ext cx="8848" cy="9665"/>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14"/>
            <p:cNvSpPr/>
            <p:nvPr/>
          </p:nvSpPr>
          <p:spPr>
            <a:xfrm flipH="1" rot="10800000">
              <a:off x="6566525" y="586325"/>
              <a:ext cx="13204" cy="11571"/>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14"/>
            <p:cNvSpPr/>
            <p:nvPr/>
          </p:nvSpPr>
          <p:spPr>
            <a:xfrm flipH="1" rot="10800000">
              <a:off x="6716539" y="516761"/>
              <a:ext cx="12388" cy="8985"/>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14"/>
            <p:cNvSpPr/>
            <p:nvPr/>
          </p:nvSpPr>
          <p:spPr>
            <a:xfrm flipH="1" rot="10800000">
              <a:off x="7299305" y="433584"/>
              <a:ext cx="12388" cy="12388"/>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14"/>
            <p:cNvSpPr/>
            <p:nvPr/>
          </p:nvSpPr>
          <p:spPr>
            <a:xfrm flipH="1" rot="10800000">
              <a:off x="7583677" y="105367"/>
              <a:ext cx="8848" cy="8849"/>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14"/>
            <p:cNvSpPr/>
            <p:nvPr/>
          </p:nvSpPr>
          <p:spPr>
            <a:xfrm flipH="1" rot="10800000">
              <a:off x="7818907" y="512541"/>
              <a:ext cx="12388" cy="10346"/>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14"/>
            <p:cNvSpPr/>
            <p:nvPr/>
          </p:nvSpPr>
          <p:spPr>
            <a:xfrm flipH="1" rot="10800000">
              <a:off x="8168213" y="106728"/>
              <a:ext cx="15382" cy="11027"/>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14"/>
            <p:cNvSpPr/>
            <p:nvPr/>
          </p:nvSpPr>
          <p:spPr>
            <a:xfrm flipH="1" rot="10800000">
              <a:off x="7808289" y="104142"/>
              <a:ext cx="21236" cy="1184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14"/>
            <p:cNvSpPr/>
            <p:nvPr/>
          </p:nvSpPr>
          <p:spPr>
            <a:xfrm flipH="1" rot="10800000">
              <a:off x="7313326" y="192356"/>
              <a:ext cx="7215" cy="6126"/>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14"/>
            <p:cNvSpPr/>
            <p:nvPr/>
          </p:nvSpPr>
          <p:spPr>
            <a:xfrm flipH="1" rot="10800000">
              <a:off x="6756969" y="150972"/>
              <a:ext cx="12388" cy="12388"/>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14"/>
            <p:cNvSpPr/>
            <p:nvPr/>
          </p:nvSpPr>
          <p:spPr>
            <a:xfrm flipH="1" rot="10800000">
              <a:off x="7095657" y="436851"/>
              <a:ext cx="12524" cy="10891"/>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14"/>
            <p:cNvSpPr/>
            <p:nvPr/>
          </p:nvSpPr>
          <p:spPr>
            <a:xfrm flipH="1" rot="10800000">
              <a:off x="6769220" y="440663"/>
              <a:ext cx="8848" cy="8849"/>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14"/>
            <p:cNvSpPr/>
            <p:nvPr/>
          </p:nvSpPr>
          <p:spPr>
            <a:xfrm flipH="1" rot="10800000">
              <a:off x="7023781" y="470476"/>
              <a:ext cx="13749" cy="9529"/>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14"/>
            <p:cNvSpPr/>
            <p:nvPr/>
          </p:nvSpPr>
          <p:spPr>
            <a:xfrm flipH="1" rot="10800000">
              <a:off x="7193941" y="233468"/>
              <a:ext cx="4628" cy="6807"/>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14"/>
            <p:cNvSpPr/>
            <p:nvPr/>
          </p:nvSpPr>
          <p:spPr>
            <a:xfrm flipH="1" rot="10800000">
              <a:off x="7295765" y="382670"/>
              <a:ext cx="8984" cy="7215"/>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14"/>
            <p:cNvSpPr/>
            <p:nvPr/>
          </p:nvSpPr>
          <p:spPr>
            <a:xfrm flipH="1" rot="10800000">
              <a:off x="7502953" y="579247"/>
              <a:ext cx="14157" cy="8985"/>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14"/>
            <p:cNvSpPr/>
            <p:nvPr/>
          </p:nvSpPr>
          <p:spPr>
            <a:xfrm flipH="1" rot="10800000">
              <a:off x="7601646" y="380356"/>
              <a:ext cx="11979" cy="99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14"/>
            <p:cNvSpPr/>
            <p:nvPr/>
          </p:nvSpPr>
          <p:spPr>
            <a:xfrm flipH="1" rot="10800000">
              <a:off x="7685501" y="119389"/>
              <a:ext cx="12388" cy="10618"/>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14"/>
            <p:cNvSpPr/>
            <p:nvPr/>
          </p:nvSpPr>
          <p:spPr>
            <a:xfrm flipH="1" rot="10800000">
              <a:off x="8294540" y="305483"/>
              <a:ext cx="12388" cy="10618"/>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14"/>
            <p:cNvSpPr/>
            <p:nvPr/>
          </p:nvSpPr>
          <p:spPr>
            <a:xfrm flipH="1" rot="10800000">
              <a:off x="7882071" y="472246"/>
              <a:ext cx="7215" cy="599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14"/>
            <p:cNvSpPr/>
            <p:nvPr/>
          </p:nvSpPr>
          <p:spPr>
            <a:xfrm flipH="1" rot="10800000">
              <a:off x="6692036" y="166763"/>
              <a:ext cx="1770" cy="8985"/>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14"/>
            <p:cNvSpPr/>
            <p:nvPr/>
          </p:nvSpPr>
          <p:spPr>
            <a:xfrm flipH="1" rot="10800000">
              <a:off x="6260100" y="1"/>
              <a:ext cx="855017" cy="239185"/>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14"/>
            <p:cNvSpPr/>
            <p:nvPr/>
          </p:nvSpPr>
          <p:spPr>
            <a:xfrm flipH="1" rot="10800000">
              <a:off x="7857432" y="105367"/>
              <a:ext cx="51048" cy="49552"/>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14"/>
            <p:cNvSpPr/>
            <p:nvPr/>
          </p:nvSpPr>
          <p:spPr>
            <a:xfrm flipH="1" rot="10800000">
              <a:off x="8141804" y="183644"/>
              <a:ext cx="249386" cy="120205"/>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14"/>
            <p:cNvSpPr/>
            <p:nvPr/>
          </p:nvSpPr>
          <p:spPr>
            <a:xfrm flipH="1" rot="10800000">
              <a:off x="8389422" y="176837"/>
              <a:ext cx="14157" cy="19875"/>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14"/>
            <p:cNvSpPr/>
            <p:nvPr/>
          </p:nvSpPr>
          <p:spPr>
            <a:xfrm flipH="1" rot="10800000">
              <a:off x="8313871" y="150155"/>
              <a:ext cx="10618" cy="9802"/>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14"/>
            <p:cNvSpPr/>
            <p:nvPr/>
          </p:nvSpPr>
          <p:spPr>
            <a:xfrm flipH="1" rot="10800000">
              <a:off x="7564347" y="10618"/>
              <a:ext cx="10618" cy="4084"/>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14"/>
            <p:cNvSpPr/>
            <p:nvPr/>
          </p:nvSpPr>
          <p:spPr>
            <a:xfrm flipH="1" rot="10800000">
              <a:off x="7044744" y="466801"/>
              <a:ext cx="23006" cy="18242"/>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14"/>
            <p:cNvSpPr/>
            <p:nvPr/>
          </p:nvSpPr>
          <p:spPr>
            <a:xfrm flipH="1" rot="10800000">
              <a:off x="7130778" y="505054"/>
              <a:ext cx="8984" cy="11163"/>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14"/>
            <p:cNvSpPr/>
            <p:nvPr/>
          </p:nvSpPr>
          <p:spPr>
            <a:xfrm flipH="1" rot="10800000">
              <a:off x="7767995" y="431678"/>
              <a:ext cx="26273" cy="18106"/>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14"/>
            <p:cNvSpPr/>
            <p:nvPr/>
          </p:nvSpPr>
          <p:spPr>
            <a:xfrm flipH="1" rot="10800000">
              <a:off x="7736413" y="375727"/>
              <a:ext cx="19466" cy="11027"/>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14"/>
            <p:cNvSpPr/>
            <p:nvPr/>
          </p:nvSpPr>
          <p:spPr>
            <a:xfrm flipH="1" rot="10800000">
              <a:off x="7932983" y="361570"/>
              <a:ext cx="136" cy="136"/>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14"/>
            <p:cNvSpPr/>
            <p:nvPr/>
          </p:nvSpPr>
          <p:spPr>
            <a:xfrm flipH="1" rot="10800000">
              <a:off x="7915422" y="361570"/>
              <a:ext cx="17697" cy="19467"/>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14"/>
            <p:cNvSpPr/>
            <p:nvPr/>
          </p:nvSpPr>
          <p:spPr>
            <a:xfrm flipH="1" rot="10800000">
              <a:off x="7750435" y="115849"/>
              <a:ext cx="14157" cy="16336"/>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14"/>
            <p:cNvSpPr/>
            <p:nvPr/>
          </p:nvSpPr>
          <p:spPr>
            <a:xfrm flipH="1" rot="10800000">
              <a:off x="7720623" y="87806"/>
              <a:ext cx="17697" cy="10891"/>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14"/>
            <p:cNvSpPr/>
            <p:nvPr/>
          </p:nvSpPr>
          <p:spPr>
            <a:xfrm flipH="1" rot="10800000">
              <a:off x="8013707" y="158731"/>
              <a:ext cx="23006" cy="11707"/>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14"/>
            <p:cNvSpPr/>
            <p:nvPr/>
          </p:nvSpPr>
          <p:spPr>
            <a:xfrm flipH="1" rot="10800000">
              <a:off x="6584902" y="509138"/>
              <a:ext cx="115981" cy="108361"/>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14"/>
            <p:cNvSpPr/>
            <p:nvPr/>
          </p:nvSpPr>
          <p:spPr>
            <a:xfrm flipH="1" rot="10800000">
              <a:off x="7560808" y="438893"/>
              <a:ext cx="15927" cy="9529"/>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14"/>
            <p:cNvSpPr/>
            <p:nvPr/>
          </p:nvSpPr>
          <p:spPr>
            <a:xfrm flipH="1" rot="10800000">
              <a:off x="7413381" y="456454"/>
              <a:ext cx="10754" cy="11163"/>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 name="Google Shape;2084;p14"/>
          <p:cNvGrpSpPr/>
          <p:nvPr/>
        </p:nvGrpSpPr>
        <p:grpSpPr>
          <a:xfrm>
            <a:off x="-26097" y="2571742"/>
            <a:ext cx="382825" cy="1136878"/>
            <a:chOff x="-26097" y="574617"/>
            <a:chExt cx="382825" cy="1136878"/>
          </a:xfrm>
        </p:grpSpPr>
        <p:sp>
          <p:nvSpPr>
            <p:cNvPr id="2085" name="Google Shape;2085;p14"/>
            <p:cNvSpPr/>
            <p:nvPr/>
          </p:nvSpPr>
          <p:spPr>
            <a:xfrm flipH="1" rot="5400000">
              <a:off x="-200795" y="757209"/>
              <a:ext cx="658289" cy="293105"/>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14"/>
            <p:cNvSpPr/>
            <p:nvPr/>
          </p:nvSpPr>
          <p:spPr>
            <a:xfrm flipH="1" rot="5400000">
              <a:off x="-184747" y="1374455"/>
              <a:ext cx="495690" cy="178389"/>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14"/>
            <p:cNvSpPr/>
            <p:nvPr/>
          </p:nvSpPr>
          <p:spPr>
            <a:xfrm flipH="1" rot="5400000">
              <a:off x="298451" y="930465"/>
              <a:ext cx="61303" cy="55253"/>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14"/>
            <p:cNvSpPr/>
            <p:nvPr/>
          </p:nvSpPr>
          <p:spPr>
            <a:xfrm flipH="1" rot="5400000">
              <a:off x="260694" y="1453388"/>
              <a:ext cx="64724" cy="37362"/>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14"/>
            <p:cNvSpPr/>
            <p:nvPr/>
          </p:nvSpPr>
          <p:spPr>
            <a:xfrm flipH="1" rot="5400000">
              <a:off x="285953" y="1315520"/>
              <a:ext cx="37624" cy="61831"/>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14"/>
            <p:cNvSpPr/>
            <p:nvPr/>
          </p:nvSpPr>
          <p:spPr>
            <a:xfrm flipH="1" rot="5400000">
              <a:off x="274244" y="1134372"/>
              <a:ext cx="54463" cy="41045"/>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14"/>
            <p:cNvSpPr/>
            <p:nvPr/>
          </p:nvSpPr>
          <p:spPr>
            <a:xfrm flipH="1" rot="5400000">
              <a:off x="237540" y="1306049"/>
              <a:ext cx="34204" cy="29995"/>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14"/>
            <p:cNvSpPr/>
            <p:nvPr/>
          </p:nvSpPr>
          <p:spPr>
            <a:xfrm flipH="1" rot="5400000">
              <a:off x="160712" y="1539687"/>
              <a:ext cx="17102" cy="13945"/>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14"/>
            <p:cNvSpPr/>
            <p:nvPr/>
          </p:nvSpPr>
          <p:spPr>
            <a:xfrm flipH="1" rot="5400000">
              <a:off x="280559" y="1301707"/>
              <a:ext cx="29994" cy="22364"/>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14"/>
            <p:cNvSpPr/>
            <p:nvPr/>
          </p:nvSpPr>
          <p:spPr>
            <a:xfrm flipH="1" rot="5400000">
              <a:off x="157686" y="1228301"/>
              <a:ext cx="41044" cy="22891"/>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14"/>
            <p:cNvSpPr/>
            <p:nvPr/>
          </p:nvSpPr>
          <p:spPr>
            <a:xfrm flipH="1" rot="5400000">
              <a:off x="194522" y="1475357"/>
              <a:ext cx="23943" cy="20523"/>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14"/>
            <p:cNvSpPr/>
            <p:nvPr/>
          </p:nvSpPr>
          <p:spPr>
            <a:xfrm flipH="1" rot="5400000">
              <a:off x="167685" y="1068069"/>
              <a:ext cx="98664" cy="95772"/>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14"/>
            <p:cNvSpPr/>
            <p:nvPr/>
          </p:nvSpPr>
          <p:spPr>
            <a:xfrm flipH="1" rot="5400000">
              <a:off x="191496" y="1342620"/>
              <a:ext cx="27363" cy="31573"/>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14"/>
            <p:cNvSpPr/>
            <p:nvPr/>
          </p:nvSpPr>
          <p:spPr>
            <a:xfrm flipH="1" rot="5400000">
              <a:off x="128612" y="1402082"/>
              <a:ext cx="34204" cy="21049"/>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 name="Google Shape;2099;p14"/>
          <p:cNvGrpSpPr/>
          <p:nvPr/>
        </p:nvGrpSpPr>
        <p:grpSpPr>
          <a:xfrm>
            <a:off x="714208" y="355816"/>
            <a:ext cx="7715881" cy="314092"/>
            <a:chOff x="714181" y="414418"/>
            <a:chExt cx="7556440" cy="307601"/>
          </a:xfrm>
        </p:grpSpPr>
        <p:grpSp>
          <p:nvGrpSpPr>
            <p:cNvPr id="2100" name="Google Shape;2100;p14"/>
            <p:cNvGrpSpPr/>
            <p:nvPr/>
          </p:nvGrpSpPr>
          <p:grpSpPr>
            <a:xfrm>
              <a:off x="882905" y="536157"/>
              <a:ext cx="7163972" cy="64150"/>
              <a:chOff x="1299890" y="844622"/>
              <a:chExt cx="6544233" cy="64143"/>
            </a:xfrm>
          </p:grpSpPr>
          <p:grpSp>
            <p:nvGrpSpPr>
              <p:cNvPr id="2101" name="Google Shape;2101;p14"/>
              <p:cNvGrpSpPr/>
              <p:nvPr/>
            </p:nvGrpSpPr>
            <p:grpSpPr>
              <a:xfrm>
                <a:off x="4528885" y="844622"/>
                <a:ext cx="3315238" cy="64143"/>
                <a:chOff x="896765" y="648922"/>
                <a:chExt cx="3315238" cy="64143"/>
              </a:xfrm>
            </p:grpSpPr>
            <p:sp>
              <p:nvSpPr>
                <p:cNvPr id="2102" name="Google Shape;2102;p1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1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1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1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1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1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1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1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1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1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1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1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1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1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1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1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1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1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1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1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1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1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1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1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1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1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1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1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1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1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1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1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1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 name="Google Shape;2135;p14"/>
              <p:cNvGrpSpPr/>
              <p:nvPr/>
            </p:nvGrpSpPr>
            <p:grpSpPr>
              <a:xfrm>
                <a:off x="1299890" y="844622"/>
                <a:ext cx="3315238" cy="64143"/>
                <a:chOff x="896765" y="648922"/>
                <a:chExt cx="3315238" cy="64143"/>
              </a:xfrm>
            </p:grpSpPr>
            <p:sp>
              <p:nvSpPr>
                <p:cNvPr id="2136" name="Google Shape;2136;p1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1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1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1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1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1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1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1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1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1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1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1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1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1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1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1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1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1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1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1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1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1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1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1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1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1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1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1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1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1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1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1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1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69" name="Google Shape;2169;p14"/>
            <p:cNvGrpSpPr/>
            <p:nvPr/>
          </p:nvGrpSpPr>
          <p:grpSpPr>
            <a:xfrm>
              <a:off x="714181" y="414418"/>
              <a:ext cx="310295" cy="307601"/>
              <a:chOff x="1969331" y="802493"/>
              <a:chExt cx="310295" cy="307601"/>
            </a:xfrm>
          </p:grpSpPr>
          <p:sp>
            <p:nvSpPr>
              <p:cNvPr id="2170" name="Google Shape;2170;p14"/>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1" name="Google Shape;2171;p14"/>
              <p:cNvGrpSpPr/>
              <p:nvPr/>
            </p:nvGrpSpPr>
            <p:grpSpPr>
              <a:xfrm>
                <a:off x="1969331" y="802493"/>
                <a:ext cx="310295" cy="307601"/>
                <a:chOff x="4037750" y="3523325"/>
                <a:chExt cx="108975" cy="108025"/>
              </a:xfrm>
            </p:grpSpPr>
            <p:sp>
              <p:nvSpPr>
                <p:cNvPr id="2172" name="Google Shape;2172;p14"/>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14"/>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14"/>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14"/>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14"/>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14"/>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78" name="Google Shape;2178;p14"/>
            <p:cNvGrpSpPr/>
            <p:nvPr/>
          </p:nvGrpSpPr>
          <p:grpSpPr>
            <a:xfrm flipH="1">
              <a:off x="7960325" y="414418"/>
              <a:ext cx="310295" cy="307601"/>
              <a:chOff x="1969331" y="802493"/>
              <a:chExt cx="310295" cy="307601"/>
            </a:xfrm>
          </p:grpSpPr>
          <p:sp>
            <p:nvSpPr>
              <p:cNvPr id="2179" name="Google Shape;2179;p14"/>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14"/>
              <p:cNvGrpSpPr/>
              <p:nvPr/>
            </p:nvGrpSpPr>
            <p:grpSpPr>
              <a:xfrm>
                <a:off x="1969331" y="802493"/>
                <a:ext cx="310295" cy="307601"/>
                <a:chOff x="4037750" y="3523325"/>
                <a:chExt cx="108975" cy="108025"/>
              </a:xfrm>
            </p:grpSpPr>
            <p:sp>
              <p:nvSpPr>
                <p:cNvPr id="2181" name="Google Shape;2181;p14"/>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14"/>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14"/>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14"/>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14"/>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14"/>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187" name="Google Shape;2187;p14"/>
          <p:cNvGrpSpPr/>
          <p:nvPr/>
        </p:nvGrpSpPr>
        <p:grpSpPr>
          <a:xfrm>
            <a:off x="714214" y="4473580"/>
            <a:ext cx="7715881" cy="314092"/>
            <a:chOff x="946206" y="1234018"/>
            <a:chExt cx="7556440" cy="307601"/>
          </a:xfrm>
        </p:grpSpPr>
        <p:grpSp>
          <p:nvGrpSpPr>
            <p:cNvPr id="2188" name="Google Shape;2188;p14"/>
            <p:cNvGrpSpPr/>
            <p:nvPr/>
          </p:nvGrpSpPr>
          <p:grpSpPr>
            <a:xfrm>
              <a:off x="1114930" y="1355757"/>
              <a:ext cx="7163972" cy="64150"/>
              <a:chOff x="1299890" y="844622"/>
              <a:chExt cx="6544233" cy="64143"/>
            </a:xfrm>
          </p:grpSpPr>
          <p:grpSp>
            <p:nvGrpSpPr>
              <p:cNvPr id="2189" name="Google Shape;2189;p14"/>
              <p:cNvGrpSpPr/>
              <p:nvPr/>
            </p:nvGrpSpPr>
            <p:grpSpPr>
              <a:xfrm>
                <a:off x="4528885" y="844622"/>
                <a:ext cx="3315238" cy="64143"/>
                <a:chOff x="896765" y="648922"/>
                <a:chExt cx="3315238" cy="64143"/>
              </a:xfrm>
            </p:grpSpPr>
            <p:sp>
              <p:nvSpPr>
                <p:cNvPr id="2190" name="Google Shape;2190;p1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1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1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1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1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1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1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1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1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1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1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1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1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1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1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1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1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1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1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1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1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1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1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1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1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1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1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1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1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1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1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1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1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14"/>
              <p:cNvGrpSpPr/>
              <p:nvPr/>
            </p:nvGrpSpPr>
            <p:grpSpPr>
              <a:xfrm>
                <a:off x="1299890" y="844622"/>
                <a:ext cx="3315238" cy="64143"/>
                <a:chOff x="896765" y="648922"/>
                <a:chExt cx="3315238" cy="64143"/>
              </a:xfrm>
            </p:grpSpPr>
            <p:sp>
              <p:nvSpPr>
                <p:cNvPr id="2224" name="Google Shape;2224;p1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1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1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1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1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1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1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1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1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1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1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1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1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1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1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1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1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1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1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1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1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1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1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1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1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1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1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1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1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1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1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1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1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7" name="Google Shape;2257;p14"/>
            <p:cNvGrpSpPr/>
            <p:nvPr/>
          </p:nvGrpSpPr>
          <p:grpSpPr>
            <a:xfrm>
              <a:off x="946206" y="1234018"/>
              <a:ext cx="310295" cy="307601"/>
              <a:chOff x="1969331" y="802493"/>
              <a:chExt cx="310295" cy="307601"/>
            </a:xfrm>
          </p:grpSpPr>
          <p:sp>
            <p:nvSpPr>
              <p:cNvPr id="2258" name="Google Shape;2258;p14"/>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9" name="Google Shape;2259;p14"/>
              <p:cNvGrpSpPr/>
              <p:nvPr/>
            </p:nvGrpSpPr>
            <p:grpSpPr>
              <a:xfrm>
                <a:off x="1969331" y="802493"/>
                <a:ext cx="310295" cy="307601"/>
                <a:chOff x="4037750" y="3523325"/>
                <a:chExt cx="108975" cy="108025"/>
              </a:xfrm>
            </p:grpSpPr>
            <p:sp>
              <p:nvSpPr>
                <p:cNvPr id="2260" name="Google Shape;2260;p14"/>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14"/>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14"/>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14"/>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14"/>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14"/>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6" name="Google Shape;2266;p14"/>
            <p:cNvGrpSpPr/>
            <p:nvPr/>
          </p:nvGrpSpPr>
          <p:grpSpPr>
            <a:xfrm flipH="1">
              <a:off x="8192350" y="1234018"/>
              <a:ext cx="310295" cy="307601"/>
              <a:chOff x="1969331" y="802493"/>
              <a:chExt cx="310295" cy="307601"/>
            </a:xfrm>
          </p:grpSpPr>
          <p:sp>
            <p:nvSpPr>
              <p:cNvPr id="2267" name="Google Shape;2267;p14"/>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8" name="Google Shape;2268;p14"/>
              <p:cNvGrpSpPr/>
              <p:nvPr/>
            </p:nvGrpSpPr>
            <p:grpSpPr>
              <a:xfrm>
                <a:off x="1969331" y="802493"/>
                <a:ext cx="310295" cy="307601"/>
                <a:chOff x="4037750" y="3523325"/>
                <a:chExt cx="108975" cy="108025"/>
              </a:xfrm>
            </p:grpSpPr>
            <p:sp>
              <p:nvSpPr>
                <p:cNvPr id="2269" name="Google Shape;2269;p14"/>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14"/>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14"/>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14"/>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14"/>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14"/>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9">
    <p:bg>
      <p:bgPr>
        <a:blipFill>
          <a:blip r:embed="rId2">
            <a:alphaModFix/>
          </a:blip>
          <a:stretch>
            <a:fillRect/>
          </a:stretch>
        </a:blipFill>
      </p:bgPr>
    </p:bg>
    <p:spTree>
      <p:nvGrpSpPr>
        <p:cNvPr id="2275" name="Shape 2275"/>
        <p:cNvGrpSpPr/>
        <p:nvPr/>
      </p:nvGrpSpPr>
      <p:grpSpPr>
        <a:xfrm>
          <a:off x="0" y="0"/>
          <a:ext cx="0" cy="0"/>
          <a:chOff x="0" y="0"/>
          <a:chExt cx="0" cy="0"/>
        </a:xfrm>
      </p:grpSpPr>
      <p:pic>
        <p:nvPicPr>
          <p:cNvPr id="2276" name="Google Shape;2276;p15"/>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277" name="Google Shape;2277;p15"/>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278" name="Google Shape;2278;p15"/>
          <p:cNvGrpSpPr/>
          <p:nvPr/>
        </p:nvGrpSpPr>
        <p:grpSpPr>
          <a:xfrm>
            <a:off x="305175" y="145965"/>
            <a:ext cx="1064543" cy="543471"/>
            <a:chOff x="347302" y="70452"/>
            <a:chExt cx="924725" cy="472050"/>
          </a:xfrm>
        </p:grpSpPr>
        <p:sp>
          <p:nvSpPr>
            <p:cNvPr id="2279" name="Google Shape;2279;p15"/>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15"/>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15"/>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15"/>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15"/>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15"/>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15"/>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15"/>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15"/>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15"/>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9" name="Google Shape;2289;p15"/>
          <p:cNvGrpSpPr/>
          <p:nvPr/>
        </p:nvGrpSpPr>
        <p:grpSpPr>
          <a:xfrm rot="-3023985">
            <a:off x="7955737" y="4064282"/>
            <a:ext cx="1136988" cy="668098"/>
            <a:chOff x="8370425" y="3150925"/>
            <a:chExt cx="623975" cy="366650"/>
          </a:xfrm>
        </p:grpSpPr>
        <p:sp>
          <p:nvSpPr>
            <p:cNvPr id="2290" name="Google Shape;2290;p15"/>
            <p:cNvSpPr/>
            <p:nvPr/>
          </p:nvSpPr>
          <p:spPr>
            <a:xfrm>
              <a:off x="8448575" y="3285325"/>
              <a:ext cx="391425" cy="225575"/>
            </a:xfrm>
            <a:custGeom>
              <a:rect b="b" l="l" r="r" t="t"/>
              <a:pathLst>
                <a:path extrusionOk="0" h="9023" w="15657">
                  <a:moveTo>
                    <a:pt x="4398" y="0"/>
                  </a:moveTo>
                  <a:cubicBezTo>
                    <a:pt x="3068" y="0"/>
                    <a:pt x="2021" y="534"/>
                    <a:pt x="1296" y="1563"/>
                  </a:cubicBezTo>
                  <a:cubicBezTo>
                    <a:pt x="509" y="2656"/>
                    <a:pt x="0" y="3977"/>
                    <a:pt x="814" y="5375"/>
                  </a:cubicBezTo>
                  <a:cubicBezTo>
                    <a:pt x="890" y="5502"/>
                    <a:pt x="941" y="5629"/>
                    <a:pt x="941" y="5782"/>
                  </a:cubicBezTo>
                  <a:cubicBezTo>
                    <a:pt x="966" y="6265"/>
                    <a:pt x="1296" y="6544"/>
                    <a:pt x="1601" y="6875"/>
                  </a:cubicBezTo>
                  <a:cubicBezTo>
                    <a:pt x="2110" y="7434"/>
                    <a:pt x="2821" y="7637"/>
                    <a:pt x="3406" y="8069"/>
                  </a:cubicBezTo>
                  <a:cubicBezTo>
                    <a:pt x="3638" y="8239"/>
                    <a:pt x="4396" y="8353"/>
                    <a:pt x="5047" y="8353"/>
                  </a:cubicBezTo>
                  <a:cubicBezTo>
                    <a:pt x="5465" y="8353"/>
                    <a:pt x="5839" y="8306"/>
                    <a:pt x="5998" y="8196"/>
                  </a:cubicBezTo>
                  <a:cubicBezTo>
                    <a:pt x="6278" y="7968"/>
                    <a:pt x="6608" y="7790"/>
                    <a:pt x="6990" y="7688"/>
                  </a:cubicBezTo>
                  <a:cubicBezTo>
                    <a:pt x="7167" y="7637"/>
                    <a:pt x="7295" y="7485"/>
                    <a:pt x="7345" y="7281"/>
                  </a:cubicBezTo>
                  <a:cubicBezTo>
                    <a:pt x="7396" y="7129"/>
                    <a:pt x="7320" y="6900"/>
                    <a:pt x="7523" y="6875"/>
                  </a:cubicBezTo>
                  <a:cubicBezTo>
                    <a:pt x="7535" y="6873"/>
                    <a:pt x="7547" y="6873"/>
                    <a:pt x="7558" y="6873"/>
                  </a:cubicBezTo>
                  <a:cubicBezTo>
                    <a:pt x="7758" y="6873"/>
                    <a:pt x="7811" y="7083"/>
                    <a:pt x="7955" y="7180"/>
                  </a:cubicBezTo>
                  <a:cubicBezTo>
                    <a:pt x="8184" y="7434"/>
                    <a:pt x="8184" y="7968"/>
                    <a:pt x="8489" y="7968"/>
                  </a:cubicBezTo>
                  <a:cubicBezTo>
                    <a:pt x="8527" y="7964"/>
                    <a:pt x="8564" y="7962"/>
                    <a:pt x="8600" y="7962"/>
                  </a:cubicBezTo>
                  <a:cubicBezTo>
                    <a:pt x="9293" y="7962"/>
                    <a:pt x="9452" y="8643"/>
                    <a:pt x="9887" y="8933"/>
                  </a:cubicBezTo>
                  <a:cubicBezTo>
                    <a:pt x="9931" y="8913"/>
                    <a:pt x="9975" y="8905"/>
                    <a:pt x="10018" y="8905"/>
                  </a:cubicBezTo>
                  <a:cubicBezTo>
                    <a:pt x="10185" y="8905"/>
                    <a:pt x="10344" y="9023"/>
                    <a:pt x="10509" y="9023"/>
                  </a:cubicBezTo>
                  <a:cubicBezTo>
                    <a:pt x="10572" y="9023"/>
                    <a:pt x="10635" y="9006"/>
                    <a:pt x="10700" y="8959"/>
                  </a:cubicBezTo>
                  <a:lnTo>
                    <a:pt x="10751" y="8933"/>
                  </a:lnTo>
                  <a:cubicBezTo>
                    <a:pt x="11946" y="8882"/>
                    <a:pt x="13064" y="8679"/>
                    <a:pt x="13903" y="7713"/>
                  </a:cubicBezTo>
                  <a:cubicBezTo>
                    <a:pt x="13954" y="7720"/>
                    <a:pt x="14002" y="7724"/>
                    <a:pt x="14046" y="7724"/>
                  </a:cubicBezTo>
                  <a:cubicBezTo>
                    <a:pt x="14634" y="7724"/>
                    <a:pt x="14605" y="7126"/>
                    <a:pt x="14818" y="6748"/>
                  </a:cubicBezTo>
                  <a:cubicBezTo>
                    <a:pt x="14894" y="6570"/>
                    <a:pt x="14970" y="6366"/>
                    <a:pt x="15021" y="6163"/>
                  </a:cubicBezTo>
                  <a:cubicBezTo>
                    <a:pt x="15656" y="4765"/>
                    <a:pt x="15199" y="2630"/>
                    <a:pt x="14004" y="1664"/>
                  </a:cubicBezTo>
                  <a:cubicBezTo>
                    <a:pt x="13979" y="1639"/>
                    <a:pt x="13928" y="1614"/>
                    <a:pt x="13903" y="1588"/>
                  </a:cubicBezTo>
                  <a:cubicBezTo>
                    <a:pt x="12977" y="1094"/>
                    <a:pt x="12050" y="657"/>
                    <a:pt x="11096" y="657"/>
                  </a:cubicBezTo>
                  <a:cubicBezTo>
                    <a:pt x="10479" y="657"/>
                    <a:pt x="9849" y="840"/>
                    <a:pt x="9201" y="1309"/>
                  </a:cubicBezTo>
                  <a:cubicBezTo>
                    <a:pt x="8940" y="1524"/>
                    <a:pt x="8630" y="1628"/>
                    <a:pt x="8322" y="1628"/>
                  </a:cubicBezTo>
                  <a:cubicBezTo>
                    <a:pt x="7940" y="1628"/>
                    <a:pt x="7562" y="1466"/>
                    <a:pt x="7295" y="1156"/>
                  </a:cubicBezTo>
                  <a:cubicBezTo>
                    <a:pt x="6634" y="444"/>
                    <a:pt x="5719" y="38"/>
                    <a:pt x="4753" y="12"/>
                  </a:cubicBezTo>
                  <a:cubicBezTo>
                    <a:pt x="4633" y="4"/>
                    <a:pt x="4514" y="0"/>
                    <a:pt x="439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15"/>
            <p:cNvSpPr/>
            <p:nvPr/>
          </p:nvSpPr>
          <p:spPr>
            <a:xfrm>
              <a:off x="8533700" y="3183175"/>
              <a:ext cx="62300" cy="68800"/>
            </a:xfrm>
            <a:custGeom>
              <a:rect b="b" l="l" r="r" t="t"/>
              <a:pathLst>
                <a:path extrusionOk="0" h="2752" w="2492">
                  <a:moveTo>
                    <a:pt x="306" y="0"/>
                  </a:moveTo>
                  <a:cubicBezTo>
                    <a:pt x="249" y="0"/>
                    <a:pt x="192" y="19"/>
                    <a:pt x="153" y="57"/>
                  </a:cubicBezTo>
                  <a:cubicBezTo>
                    <a:pt x="26" y="134"/>
                    <a:pt x="1" y="311"/>
                    <a:pt x="103" y="439"/>
                  </a:cubicBezTo>
                  <a:cubicBezTo>
                    <a:pt x="662" y="998"/>
                    <a:pt x="840" y="1836"/>
                    <a:pt x="1399" y="2421"/>
                  </a:cubicBezTo>
                  <a:cubicBezTo>
                    <a:pt x="1577" y="2599"/>
                    <a:pt x="1805" y="2726"/>
                    <a:pt x="2060" y="2751"/>
                  </a:cubicBezTo>
                  <a:cubicBezTo>
                    <a:pt x="2492" y="2650"/>
                    <a:pt x="2492" y="2319"/>
                    <a:pt x="2314" y="1964"/>
                  </a:cubicBezTo>
                  <a:cubicBezTo>
                    <a:pt x="1882" y="1125"/>
                    <a:pt x="1043" y="718"/>
                    <a:pt x="458" y="57"/>
                  </a:cubicBezTo>
                  <a:cubicBezTo>
                    <a:pt x="420" y="19"/>
                    <a:pt x="363" y="0"/>
                    <a:pt x="3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15"/>
            <p:cNvSpPr/>
            <p:nvPr/>
          </p:nvSpPr>
          <p:spPr>
            <a:xfrm>
              <a:off x="8439025" y="3212200"/>
              <a:ext cx="62100" cy="63950"/>
            </a:xfrm>
            <a:custGeom>
              <a:rect b="b" l="l" r="r" t="t"/>
              <a:pathLst>
                <a:path extrusionOk="0" h="2558" w="2484">
                  <a:moveTo>
                    <a:pt x="355" y="1"/>
                  </a:moveTo>
                  <a:cubicBezTo>
                    <a:pt x="274" y="1"/>
                    <a:pt x="185" y="34"/>
                    <a:pt x="128" y="91"/>
                  </a:cubicBezTo>
                  <a:cubicBezTo>
                    <a:pt x="1" y="193"/>
                    <a:pt x="1" y="370"/>
                    <a:pt x="128" y="472"/>
                  </a:cubicBezTo>
                  <a:cubicBezTo>
                    <a:pt x="713" y="879"/>
                    <a:pt x="865" y="1590"/>
                    <a:pt x="1297" y="2099"/>
                  </a:cubicBezTo>
                  <a:cubicBezTo>
                    <a:pt x="1450" y="2353"/>
                    <a:pt x="1678" y="2505"/>
                    <a:pt x="1958" y="2556"/>
                  </a:cubicBezTo>
                  <a:cubicBezTo>
                    <a:pt x="1974" y="2557"/>
                    <a:pt x="1989" y="2558"/>
                    <a:pt x="2004" y="2558"/>
                  </a:cubicBezTo>
                  <a:cubicBezTo>
                    <a:pt x="2374" y="2558"/>
                    <a:pt x="2484" y="2259"/>
                    <a:pt x="2288" y="1819"/>
                  </a:cubicBezTo>
                  <a:cubicBezTo>
                    <a:pt x="1907" y="1006"/>
                    <a:pt x="967" y="777"/>
                    <a:pt x="509" y="65"/>
                  </a:cubicBezTo>
                  <a:cubicBezTo>
                    <a:pt x="476" y="21"/>
                    <a:pt x="418" y="1"/>
                    <a:pt x="35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15"/>
            <p:cNvSpPr/>
            <p:nvPr/>
          </p:nvSpPr>
          <p:spPr>
            <a:xfrm>
              <a:off x="8864750" y="3449950"/>
              <a:ext cx="54025" cy="38075"/>
            </a:xfrm>
            <a:custGeom>
              <a:rect b="b" l="l" r="r" t="t"/>
              <a:pathLst>
                <a:path extrusionOk="0" h="1523" w="2161">
                  <a:moveTo>
                    <a:pt x="1035" y="1"/>
                  </a:moveTo>
                  <a:cubicBezTo>
                    <a:pt x="938" y="1"/>
                    <a:pt x="832" y="27"/>
                    <a:pt x="712" y="86"/>
                  </a:cubicBezTo>
                  <a:cubicBezTo>
                    <a:pt x="382" y="264"/>
                    <a:pt x="1" y="518"/>
                    <a:pt x="51" y="925"/>
                  </a:cubicBezTo>
                  <a:cubicBezTo>
                    <a:pt x="178" y="1433"/>
                    <a:pt x="687" y="1459"/>
                    <a:pt x="1144" y="1510"/>
                  </a:cubicBezTo>
                  <a:lnTo>
                    <a:pt x="1221" y="1510"/>
                  </a:lnTo>
                  <a:cubicBezTo>
                    <a:pt x="1268" y="1518"/>
                    <a:pt x="1315" y="1522"/>
                    <a:pt x="1362" y="1522"/>
                  </a:cubicBezTo>
                  <a:cubicBezTo>
                    <a:pt x="1592" y="1522"/>
                    <a:pt x="1810" y="1420"/>
                    <a:pt x="1958" y="1230"/>
                  </a:cubicBezTo>
                  <a:cubicBezTo>
                    <a:pt x="2161" y="950"/>
                    <a:pt x="1856" y="773"/>
                    <a:pt x="1729" y="569"/>
                  </a:cubicBezTo>
                  <a:cubicBezTo>
                    <a:pt x="1554" y="277"/>
                    <a:pt x="1349" y="1"/>
                    <a:pt x="10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15"/>
            <p:cNvSpPr/>
            <p:nvPr/>
          </p:nvSpPr>
          <p:spPr>
            <a:xfrm>
              <a:off x="8928925" y="3329375"/>
              <a:ext cx="55300" cy="33150"/>
            </a:xfrm>
            <a:custGeom>
              <a:rect b="b" l="l" r="r" t="t"/>
              <a:pathLst>
                <a:path extrusionOk="0" h="1326" w="2212">
                  <a:moveTo>
                    <a:pt x="1629" y="1"/>
                  </a:moveTo>
                  <a:cubicBezTo>
                    <a:pt x="1445" y="1"/>
                    <a:pt x="1237" y="80"/>
                    <a:pt x="1043" y="106"/>
                  </a:cubicBezTo>
                  <a:cubicBezTo>
                    <a:pt x="941" y="131"/>
                    <a:pt x="865" y="157"/>
                    <a:pt x="763" y="182"/>
                  </a:cubicBezTo>
                  <a:cubicBezTo>
                    <a:pt x="458" y="309"/>
                    <a:pt x="1" y="385"/>
                    <a:pt x="102" y="843"/>
                  </a:cubicBezTo>
                  <a:cubicBezTo>
                    <a:pt x="178" y="1224"/>
                    <a:pt x="560" y="1326"/>
                    <a:pt x="992" y="1326"/>
                  </a:cubicBezTo>
                  <a:cubicBezTo>
                    <a:pt x="1043" y="1326"/>
                    <a:pt x="1144" y="1326"/>
                    <a:pt x="1221" y="1300"/>
                  </a:cubicBezTo>
                  <a:cubicBezTo>
                    <a:pt x="1754" y="1199"/>
                    <a:pt x="2212" y="716"/>
                    <a:pt x="2059" y="335"/>
                  </a:cubicBezTo>
                  <a:cubicBezTo>
                    <a:pt x="1960" y="73"/>
                    <a:pt x="1806" y="1"/>
                    <a:pt x="162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15"/>
            <p:cNvSpPr/>
            <p:nvPr/>
          </p:nvSpPr>
          <p:spPr>
            <a:xfrm>
              <a:off x="8734500" y="3207475"/>
              <a:ext cx="36400" cy="42625"/>
            </a:xfrm>
            <a:custGeom>
              <a:rect b="b" l="l" r="r" t="t"/>
              <a:pathLst>
                <a:path extrusionOk="0" h="1705" w="1456">
                  <a:moveTo>
                    <a:pt x="432" y="0"/>
                  </a:moveTo>
                  <a:cubicBezTo>
                    <a:pt x="127" y="0"/>
                    <a:pt x="0" y="204"/>
                    <a:pt x="0" y="509"/>
                  </a:cubicBezTo>
                  <a:cubicBezTo>
                    <a:pt x="26" y="1093"/>
                    <a:pt x="458" y="1601"/>
                    <a:pt x="1068" y="1703"/>
                  </a:cubicBezTo>
                  <a:cubicBezTo>
                    <a:pt x="1087" y="1704"/>
                    <a:pt x="1104" y="1705"/>
                    <a:pt x="1121" y="1705"/>
                  </a:cubicBezTo>
                  <a:cubicBezTo>
                    <a:pt x="1456" y="1705"/>
                    <a:pt x="1271" y="1465"/>
                    <a:pt x="1271" y="1271"/>
                  </a:cubicBezTo>
                  <a:cubicBezTo>
                    <a:pt x="1246" y="636"/>
                    <a:pt x="839" y="0"/>
                    <a:pt x="43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15"/>
            <p:cNvSpPr/>
            <p:nvPr/>
          </p:nvSpPr>
          <p:spPr>
            <a:xfrm>
              <a:off x="8900325" y="3397425"/>
              <a:ext cx="31800" cy="31825"/>
            </a:xfrm>
            <a:custGeom>
              <a:rect b="b" l="l" r="r" t="t"/>
              <a:pathLst>
                <a:path extrusionOk="0" h="1273" w="1272">
                  <a:moveTo>
                    <a:pt x="779" y="0"/>
                  </a:moveTo>
                  <a:cubicBezTo>
                    <a:pt x="765" y="0"/>
                    <a:pt x="752" y="1"/>
                    <a:pt x="738" y="2"/>
                  </a:cubicBezTo>
                  <a:cubicBezTo>
                    <a:pt x="331" y="2"/>
                    <a:pt x="26" y="332"/>
                    <a:pt x="26" y="713"/>
                  </a:cubicBezTo>
                  <a:cubicBezTo>
                    <a:pt x="1" y="1094"/>
                    <a:pt x="255" y="1272"/>
                    <a:pt x="611" y="1272"/>
                  </a:cubicBezTo>
                  <a:cubicBezTo>
                    <a:pt x="992" y="1272"/>
                    <a:pt x="1272" y="967"/>
                    <a:pt x="1246" y="612"/>
                  </a:cubicBezTo>
                  <a:cubicBezTo>
                    <a:pt x="1246" y="294"/>
                    <a:pt x="1105" y="0"/>
                    <a:pt x="77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15"/>
            <p:cNvSpPr/>
            <p:nvPr/>
          </p:nvSpPr>
          <p:spPr>
            <a:xfrm>
              <a:off x="8646250" y="3195350"/>
              <a:ext cx="26625" cy="28075"/>
            </a:xfrm>
            <a:custGeom>
              <a:rect b="b" l="l" r="r" t="t"/>
              <a:pathLst>
                <a:path extrusionOk="0" h="1123" w="1065">
                  <a:moveTo>
                    <a:pt x="430" y="0"/>
                  </a:moveTo>
                  <a:cubicBezTo>
                    <a:pt x="156" y="0"/>
                    <a:pt x="0" y="198"/>
                    <a:pt x="48" y="485"/>
                  </a:cubicBezTo>
                  <a:cubicBezTo>
                    <a:pt x="74" y="816"/>
                    <a:pt x="201" y="1121"/>
                    <a:pt x="582" y="1121"/>
                  </a:cubicBezTo>
                  <a:cubicBezTo>
                    <a:pt x="596" y="1122"/>
                    <a:pt x="610" y="1122"/>
                    <a:pt x="623" y="1122"/>
                  </a:cubicBezTo>
                  <a:cubicBezTo>
                    <a:pt x="896" y="1122"/>
                    <a:pt x="992" y="879"/>
                    <a:pt x="1065" y="612"/>
                  </a:cubicBezTo>
                  <a:cubicBezTo>
                    <a:pt x="963" y="333"/>
                    <a:pt x="836" y="28"/>
                    <a:pt x="480" y="2"/>
                  </a:cubicBezTo>
                  <a:cubicBezTo>
                    <a:pt x="463" y="1"/>
                    <a:pt x="446" y="0"/>
                    <a:pt x="4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15"/>
            <p:cNvSpPr/>
            <p:nvPr/>
          </p:nvSpPr>
          <p:spPr>
            <a:xfrm>
              <a:off x="8370425" y="3452650"/>
              <a:ext cx="26075" cy="23050"/>
            </a:xfrm>
            <a:custGeom>
              <a:rect b="b" l="l" r="r" t="t"/>
              <a:pathLst>
                <a:path extrusionOk="0" h="922" w="1043">
                  <a:moveTo>
                    <a:pt x="409" y="1"/>
                  </a:moveTo>
                  <a:cubicBezTo>
                    <a:pt x="150" y="1"/>
                    <a:pt x="0" y="129"/>
                    <a:pt x="0" y="385"/>
                  </a:cubicBezTo>
                  <a:cubicBezTo>
                    <a:pt x="0" y="715"/>
                    <a:pt x="203" y="893"/>
                    <a:pt x="559" y="919"/>
                  </a:cubicBezTo>
                  <a:cubicBezTo>
                    <a:pt x="574" y="920"/>
                    <a:pt x="588" y="921"/>
                    <a:pt x="603" y="921"/>
                  </a:cubicBezTo>
                  <a:cubicBezTo>
                    <a:pt x="813" y="921"/>
                    <a:pt x="993" y="752"/>
                    <a:pt x="1017" y="537"/>
                  </a:cubicBezTo>
                  <a:cubicBezTo>
                    <a:pt x="1042" y="182"/>
                    <a:pt x="788" y="55"/>
                    <a:pt x="483" y="4"/>
                  </a:cubicBezTo>
                  <a:cubicBezTo>
                    <a:pt x="458" y="2"/>
                    <a:pt x="433" y="1"/>
                    <a:pt x="4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15"/>
            <p:cNvSpPr/>
            <p:nvPr/>
          </p:nvSpPr>
          <p:spPr>
            <a:xfrm>
              <a:off x="8858375" y="3204775"/>
              <a:ext cx="28600" cy="17450"/>
            </a:xfrm>
            <a:custGeom>
              <a:rect b="b" l="l" r="r" t="t"/>
              <a:pathLst>
                <a:path extrusionOk="0" h="698" w="1144">
                  <a:moveTo>
                    <a:pt x="893" y="1"/>
                  </a:moveTo>
                  <a:cubicBezTo>
                    <a:pt x="876" y="1"/>
                    <a:pt x="859" y="3"/>
                    <a:pt x="840" y="7"/>
                  </a:cubicBezTo>
                  <a:cubicBezTo>
                    <a:pt x="586" y="83"/>
                    <a:pt x="78" y="7"/>
                    <a:pt x="27" y="261"/>
                  </a:cubicBezTo>
                  <a:cubicBezTo>
                    <a:pt x="0" y="539"/>
                    <a:pt x="146" y="576"/>
                    <a:pt x="321" y="576"/>
                  </a:cubicBezTo>
                  <a:cubicBezTo>
                    <a:pt x="383" y="576"/>
                    <a:pt x="449" y="571"/>
                    <a:pt x="512" y="571"/>
                  </a:cubicBezTo>
                  <a:cubicBezTo>
                    <a:pt x="612" y="571"/>
                    <a:pt x="704" y="582"/>
                    <a:pt x="764" y="642"/>
                  </a:cubicBezTo>
                  <a:cubicBezTo>
                    <a:pt x="835" y="678"/>
                    <a:pt x="897" y="698"/>
                    <a:pt x="949" y="698"/>
                  </a:cubicBezTo>
                  <a:cubicBezTo>
                    <a:pt x="1044" y="698"/>
                    <a:pt x="1103" y="629"/>
                    <a:pt x="1120" y="464"/>
                  </a:cubicBezTo>
                  <a:cubicBezTo>
                    <a:pt x="1143" y="254"/>
                    <a:pt x="1081" y="1"/>
                    <a:pt x="89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15"/>
            <p:cNvSpPr/>
            <p:nvPr/>
          </p:nvSpPr>
          <p:spPr>
            <a:xfrm>
              <a:off x="8836800" y="3390225"/>
              <a:ext cx="18450" cy="20600"/>
            </a:xfrm>
            <a:custGeom>
              <a:rect b="b" l="l" r="r" t="t"/>
              <a:pathLst>
                <a:path extrusionOk="0" h="824" w="738">
                  <a:moveTo>
                    <a:pt x="382" y="0"/>
                  </a:moveTo>
                  <a:cubicBezTo>
                    <a:pt x="358" y="0"/>
                    <a:pt x="333" y="3"/>
                    <a:pt x="305" y="10"/>
                  </a:cubicBezTo>
                  <a:cubicBezTo>
                    <a:pt x="0" y="188"/>
                    <a:pt x="178" y="442"/>
                    <a:pt x="204" y="823"/>
                  </a:cubicBezTo>
                  <a:cubicBezTo>
                    <a:pt x="458" y="518"/>
                    <a:pt x="737" y="366"/>
                    <a:pt x="559" y="61"/>
                  </a:cubicBezTo>
                  <a:cubicBezTo>
                    <a:pt x="504" y="24"/>
                    <a:pt x="448" y="0"/>
                    <a:pt x="38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15"/>
            <p:cNvSpPr/>
            <p:nvPr/>
          </p:nvSpPr>
          <p:spPr>
            <a:xfrm>
              <a:off x="8808200" y="3198575"/>
              <a:ext cx="11475" cy="15275"/>
            </a:xfrm>
            <a:custGeom>
              <a:rect b="b" l="l" r="r" t="t"/>
              <a:pathLst>
                <a:path extrusionOk="0" h="611" w="459">
                  <a:moveTo>
                    <a:pt x="280" y="0"/>
                  </a:moveTo>
                  <a:cubicBezTo>
                    <a:pt x="51" y="0"/>
                    <a:pt x="26" y="204"/>
                    <a:pt x="1" y="356"/>
                  </a:cubicBezTo>
                  <a:cubicBezTo>
                    <a:pt x="26" y="458"/>
                    <a:pt x="51" y="610"/>
                    <a:pt x="204" y="610"/>
                  </a:cubicBezTo>
                  <a:cubicBezTo>
                    <a:pt x="407" y="610"/>
                    <a:pt x="458" y="433"/>
                    <a:pt x="458" y="255"/>
                  </a:cubicBezTo>
                  <a:cubicBezTo>
                    <a:pt x="458" y="128"/>
                    <a:pt x="433" y="0"/>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15"/>
            <p:cNvSpPr/>
            <p:nvPr/>
          </p:nvSpPr>
          <p:spPr>
            <a:xfrm>
              <a:off x="8828525" y="3504750"/>
              <a:ext cx="14025" cy="12825"/>
            </a:xfrm>
            <a:custGeom>
              <a:rect b="b" l="l" r="r" t="t"/>
              <a:pathLst>
                <a:path extrusionOk="0" h="513" w="561">
                  <a:moveTo>
                    <a:pt x="319" y="1"/>
                  </a:moveTo>
                  <a:cubicBezTo>
                    <a:pt x="307" y="1"/>
                    <a:pt x="294" y="2"/>
                    <a:pt x="280" y="4"/>
                  </a:cubicBezTo>
                  <a:cubicBezTo>
                    <a:pt x="128" y="4"/>
                    <a:pt x="1" y="55"/>
                    <a:pt x="1" y="233"/>
                  </a:cubicBezTo>
                  <a:cubicBezTo>
                    <a:pt x="1" y="410"/>
                    <a:pt x="103" y="487"/>
                    <a:pt x="255" y="512"/>
                  </a:cubicBezTo>
                  <a:cubicBezTo>
                    <a:pt x="433" y="512"/>
                    <a:pt x="560" y="436"/>
                    <a:pt x="560" y="258"/>
                  </a:cubicBezTo>
                  <a:cubicBezTo>
                    <a:pt x="560" y="119"/>
                    <a:pt x="454" y="1"/>
                    <a:pt x="31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15"/>
            <p:cNvSpPr/>
            <p:nvPr/>
          </p:nvSpPr>
          <p:spPr>
            <a:xfrm>
              <a:off x="8981675" y="3352575"/>
              <a:ext cx="12725" cy="11950"/>
            </a:xfrm>
            <a:custGeom>
              <a:rect b="b" l="l" r="r" t="t"/>
              <a:pathLst>
                <a:path extrusionOk="0" h="478" w="509">
                  <a:moveTo>
                    <a:pt x="274" y="1"/>
                  </a:moveTo>
                  <a:cubicBezTo>
                    <a:pt x="249" y="1"/>
                    <a:pt x="225" y="6"/>
                    <a:pt x="203" y="16"/>
                  </a:cubicBezTo>
                  <a:cubicBezTo>
                    <a:pt x="76" y="42"/>
                    <a:pt x="0" y="144"/>
                    <a:pt x="26" y="271"/>
                  </a:cubicBezTo>
                  <a:cubicBezTo>
                    <a:pt x="26" y="384"/>
                    <a:pt x="107" y="478"/>
                    <a:pt x="215" y="478"/>
                  </a:cubicBezTo>
                  <a:cubicBezTo>
                    <a:pt x="228" y="478"/>
                    <a:pt x="241" y="477"/>
                    <a:pt x="254" y="474"/>
                  </a:cubicBezTo>
                  <a:cubicBezTo>
                    <a:pt x="407" y="423"/>
                    <a:pt x="508" y="347"/>
                    <a:pt x="483" y="169"/>
                  </a:cubicBezTo>
                  <a:cubicBezTo>
                    <a:pt x="463" y="69"/>
                    <a:pt x="364" y="1"/>
                    <a:pt x="27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15"/>
            <p:cNvSpPr/>
            <p:nvPr/>
          </p:nvSpPr>
          <p:spPr>
            <a:xfrm>
              <a:off x="8931475" y="3473700"/>
              <a:ext cx="12725" cy="10300"/>
            </a:xfrm>
            <a:custGeom>
              <a:rect b="b" l="l" r="r" t="t"/>
              <a:pathLst>
                <a:path extrusionOk="0" h="412" w="509">
                  <a:moveTo>
                    <a:pt x="229" y="0"/>
                  </a:moveTo>
                  <a:cubicBezTo>
                    <a:pt x="76" y="0"/>
                    <a:pt x="0" y="26"/>
                    <a:pt x="0" y="178"/>
                  </a:cubicBezTo>
                  <a:cubicBezTo>
                    <a:pt x="0" y="331"/>
                    <a:pt x="153" y="382"/>
                    <a:pt x="280" y="407"/>
                  </a:cubicBezTo>
                  <a:cubicBezTo>
                    <a:pt x="299" y="410"/>
                    <a:pt x="317" y="412"/>
                    <a:pt x="334" y="412"/>
                  </a:cubicBezTo>
                  <a:cubicBezTo>
                    <a:pt x="450" y="412"/>
                    <a:pt x="509" y="337"/>
                    <a:pt x="509" y="204"/>
                  </a:cubicBezTo>
                  <a:cubicBezTo>
                    <a:pt x="509" y="77"/>
                    <a:pt x="381" y="0"/>
                    <a:pt x="22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15"/>
            <p:cNvSpPr/>
            <p:nvPr/>
          </p:nvSpPr>
          <p:spPr>
            <a:xfrm>
              <a:off x="8753550" y="3275325"/>
              <a:ext cx="10825" cy="10950"/>
            </a:xfrm>
            <a:custGeom>
              <a:rect b="b" l="l" r="r" t="t"/>
              <a:pathLst>
                <a:path extrusionOk="0" h="438" w="433">
                  <a:moveTo>
                    <a:pt x="198" y="1"/>
                  </a:moveTo>
                  <a:cubicBezTo>
                    <a:pt x="128" y="1"/>
                    <a:pt x="52" y="70"/>
                    <a:pt x="52" y="158"/>
                  </a:cubicBezTo>
                  <a:cubicBezTo>
                    <a:pt x="1" y="311"/>
                    <a:pt x="52" y="438"/>
                    <a:pt x="230" y="438"/>
                  </a:cubicBezTo>
                  <a:cubicBezTo>
                    <a:pt x="331" y="438"/>
                    <a:pt x="407" y="362"/>
                    <a:pt x="433" y="260"/>
                  </a:cubicBezTo>
                  <a:cubicBezTo>
                    <a:pt x="433" y="158"/>
                    <a:pt x="357" y="31"/>
                    <a:pt x="230" y="6"/>
                  </a:cubicBezTo>
                  <a:cubicBezTo>
                    <a:pt x="220" y="2"/>
                    <a:pt x="209" y="1"/>
                    <a:pt x="19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15"/>
            <p:cNvSpPr/>
            <p:nvPr/>
          </p:nvSpPr>
          <p:spPr>
            <a:xfrm>
              <a:off x="8893975" y="3341525"/>
              <a:ext cx="9550" cy="10200"/>
            </a:xfrm>
            <a:custGeom>
              <a:rect b="b" l="l" r="r" t="t"/>
              <a:pathLst>
                <a:path extrusionOk="0" h="408" w="382">
                  <a:moveTo>
                    <a:pt x="179" y="1"/>
                  </a:moveTo>
                  <a:cubicBezTo>
                    <a:pt x="77" y="1"/>
                    <a:pt x="1" y="77"/>
                    <a:pt x="1" y="179"/>
                  </a:cubicBezTo>
                  <a:cubicBezTo>
                    <a:pt x="1" y="281"/>
                    <a:pt x="77" y="408"/>
                    <a:pt x="204" y="408"/>
                  </a:cubicBezTo>
                  <a:cubicBezTo>
                    <a:pt x="306" y="408"/>
                    <a:pt x="382" y="331"/>
                    <a:pt x="382" y="255"/>
                  </a:cubicBezTo>
                  <a:cubicBezTo>
                    <a:pt x="382" y="128"/>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15"/>
            <p:cNvSpPr/>
            <p:nvPr/>
          </p:nvSpPr>
          <p:spPr>
            <a:xfrm>
              <a:off x="8514650" y="3503425"/>
              <a:ext cx="8925" cy="7150"/>
            </a:xfrm>
            <a:custGeom>
              <a:rect b="b" l="l" r="r" t="t"/>
              <a:pathLst>
                <a:path extrusionOk="0" h="286" w="357">
                  <a:moveTo>
                    <a:pt x="243" y="1"/>
                  </a:moveTo>
                  <a:cubicBezTo>
                    <a:pt x="237" y="1"/>
                    <a:pt x="233" y="2"/>
                    <a:pt x="229" y="6"/>
                  </a:cubicBezTo>
                  <a:cubicBezTo>
                    <a:pt x="204" y="6"/>
                    <a:pt x="51" y="82"/>
                    <a:pt x="26" y="133"/>
                  </a:cubicBezTo>
                  <a:cubicBezTo>
                    <a:pt x="0" y="209"/>
                    <a:pt x="77" y="286"/>
                    <a:pt x="178" y="286"/>
                  </a:cubicBezTo>
                  <a:cubicBezTo>
                    <a:pt x="280" y="286"/>
                    <a:pt x="356" y="184"/>
                    <a:pt x="356" y="82"/>
                  </a:cubicBezTo>
                  <a:cubicBezTo>
                    <a:pt x="334" y="60"/>
                    <a:pt x="275" y="1"/>
                    <a:pt x="2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15"/>
            <p:cNvSpPr/>
            <p:nvPr/>
          </p:nvSpPr>
          <p:spPr>
            <a:xfrm>
              <a:off x="8806300" y="3284875"/>
              <a:ext cx="8275" cy="8525"/>
            </a:xfrm>
            <a:custGeom>
              <a:rect b="b" l="l" r="r" t="t"/>
              <a:pathLst>
                <a:path extrusionOk="0" h="341" w="331">
                  <a:moveTo>
                    <a:pt x="165" y="0"/>
                  </a:moveTo>
                  <a:cubicBezTo>
                    <a:pt x="83" y="0"/>
                    <a:pt x="22" y="69"/>
                    <a:pt x="0" y="158"/>
                  </a:cubicBezTo>
                  <a:cubicBezTo>
                    <a:pt x="0" y="234"/>
                    <a:pt x="51" y="335"/>
                    <a:pt x="153" y="335"/>
                  </a:cubicBezTo>
                  <a:cubicBezTo>
                    <a:pt x="166" y="339"/>
                    <a:pt x="180" y="340"/>
                    <a:pt x="192" y="340"/>
                  </a:cubicBezTo>
                  <a:cubicBezTo>
                    <a:pt x="274" y="340"/>
                    <a:pt x="331" y="274"/>
                    <a:pt x="331" y="208"/>
                  </a:cubicBezTo>
                  <a:cubicBezTo>
                    <a:pt x="331" y="107"/>
                    <a:pt x="305" y="30"/>
                    <a:pt x="204" y="5"/>
                  </a:cubicBezTo>
                  <a:cubicBezTo>
                    <a:pt x="190" y="2"/>
                    <a:pt x="177" y="0"/>
                    <a:pt x="1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15"/>
            <p:cNvSpPr/>
            <p:nvPr/>
          </p:nvSpPr>
          <p:spPr>
            <a:xfrm>
              <a:off x="8982925" y="3463025"/>
              <a:ext cx="9575" cy="7525"/>
            </a:xfrm>
            <a:custGeom>
              <a:rect b="b" l="l" r="r" t="t"/>
              <a:pathLst>
                <a:path extrusionOk="0" h="301" w="383">
                  <a:moveTo>
                    <a:pt x="175" y="1"/>
                  </a:moveTo>
                  <a:cubicBezTo>
                    <a:pt x="104" y="1"/>
                    <a:pt x="45" y="48"/>
                    <a:pt x="26" y="122"/>
                  </a:cubicBezTo>
                  <a:cubicBezTo>
                    <a:pt x="1" y="224"/>
                    <a:pt x="103" y="275"/>
                    <a:pt x="204" y="300"/>
                  </a:cubicBezTo>
                  <a:cubicBezTo>
                    <a:pt x="280" y="300"/>
                    <a:pt x="382" y="250"/>
                    <a:pt x="382" y="148"/>
                  </a:cubicBezTo>
                  <a:cubicBezTo>
                    <a:pt x="357" y="72"/>
                    <a:pt x="306" y="21"/>
                    <a:pt x="255" y="21"/>
                  </a:cubicBezTo>
                  <a:cubicBezTo>
                    <a:pt x="228" y="7"/>
                    <a:pt x="201" y="1"/>
                    <a:pt x="17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15"/>
            <p:cNvSpPr/>
            <p:nvPr/>
          </p:nvSpPr>
          <p:spPr>
            <a:xfrm>
              <a:off x="8739025" y="3194000"/>
              <a:ext cx="9475" cy="7900"/>
            </a:xfrm>
            <a:custGeom>
              <a:rect b="b" l="l" r="r" t="t"/>
              <a:pathLst>
                <a:path extrusionOk="0" h="316" w="379">
                  <a:moveTo>
                    <a:pt x="169" y="1"/>
                  </a:moveTo>
                  <a:cubicBezTo>
                    <a:pt x="99" y="1"/>
                    <a:pt x="23" y="67"/>
                    <a:pt x="23" y="133"/>
                  </a:cubicBezTo>
                  <a:cubicBezTo>
                    <a:pt x="1" y="243"/>
                    <a:pt x="55" y="315"/>
                    <a:pt x="137" y="315"/>
                  </a:cubicBezTo>
                  <a:cubicBezTo>
                    <a:pt x="149" y="315"/>
                    <a:pt x="162" y="314"/>
                    <a:pt x="175" y="311"/>
                  </a:cubicBezTo>
                  <a:cubicBezTo>
                    <a:pt x="277" y="285"/>
                    <a:pt x="302" y="209"/>
                    <a:pt x="378" y="133"/>
                  </a:cubicBezTo>
                  <a:cubicBezTo>
                    <a:pt x="302" y="82"/>
                    <a:pt x="277" y="6"/>
                    <a:pt x="201" y="6"/>
                  </a:cubicBezTo>
                  <a:cubicBezTo>
                    <a:pt x="190" y="2"/>
                    <a:pt x="180" y="1"/>
                    <a:pt x="16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15"/>
            <p:cNvSpPr/>
            <p:nvPr/>
          </p:nvSpPr>
          <p:spPr>
            <a:xfrm>
              <a:off x="8811550" y="3481150"/>
              <a:ext cx="7475" cy="4875"/>
            </a:xfrm>
            <a:custGeom>
              <a:rect b="b" l="l" r="r" t="t"/>
              <a:pathLst>
                <a:path extrusionOk="0" h="195" w="299">
                  <a:moveTo>
                    <a:pt x="201" y="1"/>
                  </a:moveTo>
                  <a:cubicBezTo>
                    <a:pt x="191" y="1"/>
                    <a:pt x="181" y="3"/>
                    <a:pt x="172" y="7"/>
                  </a:cubicBezTo>
                  <a:cubicBezTo>
                    <a:pt x="95" y="33"/>
                    <a:pt x="19" y="58"/>
                    <a:pt x="19" y="109"/>
                  </a:cubicBezTo>
                  <a:cubicBezTo>
                    <a:pt x="0" y="166"/>
                    <a:pt x="38" y="195"/>
                    <a:pt x="101" y="195"/>
                  </a:cubicBezTo>
                  <a:cubicBezTo>
                    <a:pt x="122" y="195"/>
                    <a:pt x="146" y="192"/>
                    <a:pt x="172" y="185"/>
                  </a:cubicBezTo>
                  <a:cubicBezTo>
                    <a:pt x="197" y="160"/>
                    <a:pt x="273" y="135"/>
                    <a:pt x="299" y="84"/>
                  </a:cubicBezTo>
                  <a:cubicBezTo>
                    <a:pt x="299" y="42"/>
                    <a:pt x="248" y="1"/>
                    <a:pt x="20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15"/>
            <p:cNvSpPr/>
            <p:nvPr/>
          </p:nvSpPr>
          <p:spPr>
            <a:xfrm>
              <a:off x="8697650" y="3228300"/>
              <a:ext cx="6275" cy="6525"/>
            </a:xfrm>
            <a:custGeom>
              <a:rect b="b" l="l" r="r" t="t"/>
              <a:pathLst>
                <a:path extrusionOk="0" h="261" w="251">
                  <a:moveTo>
                    <a:pt x="166" y="1"/>
                  </a:moveTo>
                  <a:cubicBezTo>
                    <a:pt x="161" y="1"/>
                    <a:pt x="156" y="2"/>
                    <a:pt x="153" y="6"/>
                  </a:cubicBezTo>
                  <a:cubicBezTo>
                    <a:pt x="102" y="6"/>
                    <a:pt x="26" y="57"/>
                    <a:pt x="26" y="108"/>
                  </a:cubicBezTo>
                  <a:cubicBezTo>
                    <a:pt x="0" y="159"/>
                    <a:pt x="76" y="184"/>
                    <a:pt x="153" y="260"/>
                  </a:cubicBezTo>
                  <a:cubicBezTo>
                    <a:pt x="178" y="209"/>
                    <a:pt x="204" y="133"/>
                    <a:pt x="229" y="82"/>
                  </a:cubicBezTo>
                  <a:cubicBezTo>
                    <a:pt x="251" y="60"/>
                    <a:pt x="197" y="1"/>
                    <a:pt x="1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15"/>
            <p:cNvSpPr/>
            <p:nvPr/>
          </p:nvSpPr>
          <p:spPr>
            <a:xfrm>
              <a:off x="8447300" y="3150925"/>
              <a:ext cx="6375" cy="4475"/>
            </a:xfrm>
            <a:custGeom>
              <a:rect b="b" l="l" r="r" t="t"/>
              <a:pathLst>
                <a:path extrusionOk="0" h="179" w="255">
                  <a:moveTo>
                    <a:pt x="77" y="0"/>
                  </a:moveTo>
                  <a:cubicBezTo>
                    <a:pt x="51" y="0"/>
                    <a:pt x="26" y="51"/>
                    <a:pt x="0" y="77"/>
                  </a:cubicBezTo>
                  <a:cubicBezTo>
                    <a:pt x="51" y="127"/>
                    <a:pt x="102" y="153"/>
                    <a:pt x="153" y="178"/>
                  </a:cubicBezTo>
                  <a:cubicBezTo>
                    <a:pt x="153" y="178"/>
                    <a:pt x="204" y="127"/>
                    <a:pt x="255" y="77"/>
                  </a:cubicBezTo>
                  <a:cubicBezTo>
                    <a:pt x="204" y="26"/>
                    <a:pt x="153" y="0"/>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15"/>
            <p:cNvSpPr/>
            <p:nvPr/>
          </p:nvSpPr>
          <p:spPr>
            <a:xfrm>
              <a:off x="8838700" y="3478775"/>
              <a:ext cx="6375" cy="5125"/>
            </a:xfrm>
            <a:custGeom>
              <a:rect b="b" l="l" r="r" t="t"/>
              <a:pathLst>
                <a:path extrusionOk="0" h="205" w="255">
                  <a:moveTo>
                    <a:pt x="102" y="1"/>
                  </a:moveTo>
                  <a:cubicBezTo>
                    <a:pt x="77" y="1"/>
                    <a:pt x="1" y="52"/>
                    <a:pt x="1" y="52"/>
                  </a:cubicBezTo>
                  <a:cubicBezTo>
                    <a:pt x="1" y="77"/>
                    <a:pt x="51" y="179"/>
                    <a:pt x="77" y="204"/>
                  </a:cubicBezTo>
                  <a:cubicBezTo>
                    <a:pt x="102" y="204"/>
                    <a:pt x="178" y="153"/>
                    <a:pt x="255" y="128"/>
                  </a:cubicBezTo>
                  <a:cubicBezTo>
                    <a:pt x="204" y="77"/>
                    <a:pt x="153" y="26"/>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15"/>
            <p:cNvSpPr/>
            <p:nvPr/>
          </p:nvSpPr>
          <p:spPr>
            <a:xfrm>
              <a:off x="8892700" y="3252575"/>
              <a:ext cx="5750" cy="4475"/>
            </a:xfrm>
            <a:custGeom>
              <a:rect b="b" l="l" r="r" t="t"/>
              <a:pathLst>
                <a:path extrusionOk="0" h="179" w="230">
                  <a:moveTo>
                    <a:pt x="52" y="1"/>
                  </a:moveTo>
                  <a:cubicBezTo>
                    <a:pt x="52" y="1"/>
                    <a:pt x="1" y="102"/>
                    <a:pt x="26" y="128"/>
                  </a:cubicBezTo>
                  <a:cubicBezTo>
                    <a:pt x="77" y="153"/>
                    <a:pt x="128" y="179"/>
                    <a:pt x="179" y="179"/>
                  </a:cubicBezTo>
                  <a:cubicBezTo>
                    <a:pt x="204" y="128"/>
                    <a:pt x="230" y="77"/>
                    <a:pt x="230" y="52"/>
                  </a:cubicBezTo>
                  <a:cubicBezTo>
                    <a:pt x="179" y="26"/>
                    <a:pt x="128" y="26"/>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15"/>
            <p:cNvSpPr/>
            <p:nvPr/>
          </p:nvSpPr>
          <p:spPr>
            <a:xfrm>
              <a:off x="8785975" y="3497200"/>
              <a:ext cx="5725" cy="4475"/>
            </a:xfrm>
            <a:custGeom>
              <a:rect b="b" l="l" r="r" t="t"/>
              <a:pathLst>
                <a:path extrusionOk="0" h="179" w="229">
                  <a:moveTo>
                    <a:pt x="51" y="1"/>
                  </a:moveTo>
                  <a:cubicBezTo>
                    <a:pt x="25" y="26"/>
                    <a:pt x="0" y="52"/>
                    <a:pt x="25" y="102"/>
                  </a:cubicBezTo>
                  <a:cubicBezTo>
                    <a:pt x="51" y="128"/>
                    <a:pt x="127" y="153"/>
                    <a:pt x="178" y="179"/>
                  </a:cubicBezTo>
                  <a:lnTo>
                    <a:pt x="229" y="26"/>
                  </a:lnTo>
                  <a:cubicBezTo>
                    <a:pt x="153" y="1"/>
                    <a:pt x="102"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15"/>
            <p:cNvSpPr/>
            <p:nvPr/>
          </p:nvSpPr>
          <p:spPr>
            <a:xfrm>
              <a:off x="8814550" y="3244325"/>
              <a:ext cx="1925" cy="1925"/>
            </a:xfrm>
            <a:custGeom>
              <a:rect b="b" l="l" r="r" t="t"/>
              <a:pathLst>
                <a:path extrusionOk="0" h="77" w="77">
                  <a:moveTo>
                    <a:pt x="26" y="0"/>
                  </a:moveTo>
                  <a:lnTo>
                    <a:pt x="1" y="51"/>
                  </a:lnTo>
                  <a:cubicBezTo>
                    <a:pt x="1" y="51"/>
                    <a:pt x="26" y="77"/>
                    <a:pt x="52" y="77"/>
                  </a:cubicBezTo>
                  <a:cubicBezTo>
                    <a:pt x="52" y="51"/>
                    <a:pt x="77" y="51"/>
                    <a:pt x="77" y="26"/>
                  </a:cubicBezTo>
                  <a:lnTo>
                    <a:pt x="26"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15"/>
            <p:cNvSpPr/>
            <p:nvPr/>
          </p:nvSpPr>
          <p:spPr>
            <a:xfrm>
              <a:off x="8782775" y="3269100"/>
              <a:ext cx="2575" cy="1925"/>
            </a:xfrm>
            <a:custGeom>
              <a:rect b="b" l="l" r="r" t="t"/>
              <a:pathLst>
                <a:path extrusionOk="0" h="77" w="103">
                  <a:moveTo>
                    <a:pt x="103" y="1"/>
                  </a:moveTo>
                  <a:lnTo>
                    <a:pt x="1" y="26"/>
                  </a:lnTo>
                  <a:cubicBezTo>
                    <a:pt x="26" y="51"/>
                    <a:pt x="26" y="77"/>
                    <a:pt x="52" y="77"/>
                  </a:cubicBezTo>
                  <a:cubicBezTo>
                    <a:pt x="52" y="77"/>
                    <a:pt x="77" y="77"/>
                    <a:pt x="103" y="51"/>
                  </a:cubicBezTo>
                  <a:lnTo>
                    <a:pt x="10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15"/>
            <p:cNvSpPr/>
            <p:nvPr/>
          </p:nvSpPr>
          <p:spPr>
            <a:xfrm>
              <a:off x="8472725" y="3455900"/>
              <a:ext cx="2550" cy="1950"/>
            </a:xfrm>
            <a:custGeom>
              <a:rect b="b" l="l" r="r" t="t"/>
              <a:pathLst>
                <a:path extrusionOk="0" h="78" w="102">
                  <a:moveTo>
                    <a:pt x="25" y="1"/>
                  </a:moveTo>
                  <a:cubicBezTo>
                    <a:pt x="25" y="1"/>
                    <a:pt x="25" y="26"/>
                    <a:pt x="0" y="52"/>
                  </a:cubicBezTo>
                  <a:lnTo>
                    <a:pt x="76" y="77"/>
                  </a:lnTo>
                  <a:cubicBezTo>
                    <a:pt x="76" y="52"/>
                    <a:pt x="102" y="26"/>
                    <a:pt x="76" y="26"/>
                  </a:cubicBezTo>
                  <a:cubicBezTo>
                    <a:pt x="76" y="1"/>
                    <a:pt x="51" y="1"/>
                    <a:pt x="2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15"/>
            <p:cNvSpPr/>
            <p:nvPr/>
          </p:nvSpPr>
          <p:spPr>
            <a:xfrm>
              <a:off x="8916850" y="3462900"/>
              <a:ext cx="1925" cy="1300"/>
            </a:xfrm>
            <a:custGeom>
              <a:rect b="b" l="l" r="r" t="t"/>
              <a:pathLst>
                <a:path extrusionOk="0" h="52" w="77">
                  <a:moveTo>
                    <a:pt x="1" y="0"/>
                  </a:moveTo>
                  <a:cubicBezTo>
                    <a:pt x="1" y="26"/>
                    <a:pt x="1" y="51"/>
                    <a:pt x="1" y="51"/>
                  </a:cubicBezTo>
                  <a:lnTo>
                    <a:pt x="77" y="51"/>
                  </a:lnTo>
                  <a:cubicBezTo>
                    <a:pt x="77" y="51"/>
                    <a:pt x="77" y="26"/>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15"/>
            <p:cNvSpPr/>
            <p:nvPr/>
          </p:nvSpPr>
          <p:spPr>
            <a:xfrm>
              <a:off x="8848875" y="3279900"/>
              <a:ext cx="1925" cy="2575"/>
            </a:xfrm>
            <a:custGeom>
              <a:rect b="b" l="l" r="r" t="t"/>
              <a:pathLst>
                <a:path extrusionOk="0" h="103" w="77">
                  <a:moveTo>
                    <a:pt x="26" y="1"/>
                  </a:moveTo>
                  <a:cubicBezTo>
                    <a:pt x="0" y="26"/>
                    <a:pt x="0" y="52"/>
                    <a:pt x="0" y="77"/>
                  </a:cubicBezTo>
                  <a:lnTo>
                    <a:pt x="51" y="102"/>
                  </a:lnTo>
                  <a:lnTo>
                    <a:pt x="76" y="26"/>
                  </a:lnTo>
                  <a:cubicBezTo>
                    <a:pt x="51" y="26"/>
                    <a:pt x="26"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15"/>
            <p:cNvSpPr/>
            <p:nvPr/>
          </p:nvSpPr>
          <p:spPr>
            <a:xfrm>
              <a:off x="8991200" y="3304050"/>
              <a:ext cx="650" cy="1300"/>
            </a:xfrm>
            <a:custGeom>
              <a:rect b="b" l="l" r="r" t="t"/>
              <a:pathLst>
                <a:path extrusionOk="0" h="52" w="26">
                  <a:moveTo>
                    <a:pt x="0" y="0"/>
                  </a:moveTo>
                  <a:lnTo>
                    <a:pt x="0" y="51"/>
                  </a:lnTo>
                  <a:lnTo>
                    <a:pt x="26" y="26"/>
                  </a:lnTo>
                  <a:lnTo>
                    <a:pt x="0"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3" name="Google Shape;2323;p15"/>
          <p:cNvGrpSpPr/>
          <p:nvPr/>
        </p:nvGrpSpPr>
        <p:grpSpPr>
          <a:xfrm>
            <a:off x="714175" y="1093271"/>
            <a:ext cx="7715647" cy="131916"/>
            <a:chOff x="714175" y="1115188"/>
            <a:chExt cx="7715647" cy="131916"/>
          </a:xfrm>
        </p:grpSpPr>
        <p:grpSp>
          <p:nvGrpSpPr>
            <p:cNvPr id="2324" name="Google Shape;2324;p15"/>
            <p:cNvGrpSpPr/>
            <p:nvPr/>
          </p:nvGrpSpPr>
          <p:grpSpPr>
            <a:xfrm>
              <a:off x="714175" y="1115188"/>
              <a:ext cx="7715647" cy="131916"/>
              <a:chOff x="714175" y="1082438"/>
              <a:chExt cx="7715647" cy="131916"/>
            </a:xfrm>
          </p:grpSpPr>
          <p:sp>
            <p:nvSpPr>
              <p:cNvPr id="2325" name="Google Shape;2325;p15"/>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15"/>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15"/>
            <p:cNvGrpSpPr/>
            <p:nvPr/>
          </p:nvGrpSpPr>
          <p:grpSpPr>
            <a:xfrm>
              <a:off x="989955" y="1149073"/>
              <a:ext cx="7163972" cy="64150"/>
              <a:chOff x="1299890" y="844622"/>
              <a:chExt cx="6544233" cy="64143"/>
            </a:xfrm>
          </p:grpSpPr>
          <p:grpSp>
            <p:nvGrpSpPr>
              <p:cNvPr id="2328" name="Google Shape;2328;p15"/>
              <p:cNvGrpSpPr/>
              <p:nvPr/>
            </p:nvGrpSpPr>
            <p:grpSpPr>
              <a:xfrm>
                <a:off x="4528885" y="844622"/>
                <a:ext cx="3315238" cy="64143"/>
                <a:chOff x="896765" y="648922"/>
                <a:chExt cx="3315238" cy="64143"/>
              </a:xfrm>
            </p:grpSpPr>
            <p:sp>
              <p:nvSpPr>
                <p:cNvPr id="2329" name="Google Shape;2329;p1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1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1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1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1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1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1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1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1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1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1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1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1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1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1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1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1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1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1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1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1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1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1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1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1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1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1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1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1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1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1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1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1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2" name="Google Shape;2362;p15"/>
              <p:cNvGrpSpPr/>
              <p:nvPr/>
            </p:nvGrpSpPr>
            <p:grpSpPr>
              <a:xfrm>
                <a:off x="1299890" y="844622"/>
                <a:ext cx="3315238" cy="64143"/>
                <a:chOff x="896765" y="648922"/>
                <a:chExt cx="3315238" cy="64143"/>
              </a:xfrm>
            </p:grpSpPr>
            <p:sp>
              <p:nvSpPr>
                <p:cNvPr id="2363" name="Google Shape;2363;p1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1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1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1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1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1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1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1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1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1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1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1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1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1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1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1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1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1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1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1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1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1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1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1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1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1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1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1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1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1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1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1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1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9_1">
    <p:bg>
      <p:bgPr>
        <a:blipFill>
          <a:blip r:embed="rId2">
            <a:alphaModFix/>
          </a:blip>
          <a:stretch>
            <a:fillRect/>
          </a:stretch>
        </a:blipFill>
      </p:bgPr>
    </p:bg>
    <p:spTree>
      <p:nvGrpSpPr>
        <p:cNvPr id="2396" name="Shape 2396"/>
        <p:cNvGrpSpPr/>
        <p:nvPr/>
      </p:nvGrpSpPr>
      <p:grpSpPr>
        <a:xfrm>
          <a:off x="0" y="0"/>
          <a:ext cx="0" cy="0"/>
          <a:chOff x="0" y="0"/>
          <a:chExt cx="0" cy="0"/>
        </a:xfrm>
      </p:grpSpPr>
      <p:pic>
        <p:nvPicPr>
          <p:cNvPr id="2397" name="Google Shape;2397;p16"/>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398" name="Google Shape;2398;p16"/>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399" name="Google Shape;2399;p16"/>
          <p:cNvGrpSpPr/>
          <p:nvPr/>
        </p:nvGrpSpPr>
        <p:grpSpPr>
          <a:xfrm>
            <a:off x="714175" y="1093271"/>
            <a:ext cx="7715647" cy="131916"/>
            <a:chOff x="714175" y="1115188"/>
            <a:chExt cx="7715647" cy="131916"/>
          </a:xfrm>
        </p:grpSpPr>
        <p:grpSp>
          <p:nvGrpSpPr>
            <p:cNvPr id="2400" name="Google Shape;2400;p16"/>
            <p:cNvGrpSpPr/>
            <p:nvPr/>
          </p:nvGrpSpPr>
          <p:grpSpPr>
            <a:xfrm>
              <a:off x="714175" y="1115188"/>
              <a:ext cx="7715647" cy="131916"/>
              <a:chOff x="714175" y="1082438"/>
              <a:chExt cx="7715647" cy="131916"/>
            </a:xfrm>
          </p:grpSpPr>
          <p:sp>
            <p:nvSpPr>
              <p:cNvPr id="2401" name="Google Shape;2401;p16"/>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16"/>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3" name="Google Shape;2403;p16"/>
            <p:cNvGrpSpPr/>
            <p:nvPr/>
          </p:nvGrpSpPr>
          <p:grpSpPr>
            <a:xfrm>
              <a:off x="989955" y="1149073"/>
              <a:ext cx="7163972" cy="64150"/>
              <a:chOff x="1299890" y="844622"/>
              <a:chExt cx="6544233" cy="64143"/>
            </a:xfrm>
          </p:grpSpPr>
          <p:grpSp>
            <p:nvGrpSpPr>
              <p:cNvPr id="2404" name="Google Shape;2404;p16"/>
              <p:cNvGrpSpPr/>
              <p:nvPr/>
            </p:nvGrpSpPr>
            <p:grpSpPr>
              <a:xfrm>
                <a:off x="4528885" y="844622"/>
                <a:ext cx="3315238" cy="64143"/>
                <a:chOff x="896765" y="648922"/>
                <a:chExt cx="3315238" cy="64143"/>
              </a:xfrm>
            </p:grpSpPr>
            <p:sp>
              <p:nvSpPr>
                <p:cNvPr id="2405" name="Google Shape;2405;p1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1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1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1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1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1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1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1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1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1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1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1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1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1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1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1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1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1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1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1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1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1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1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1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1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1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1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1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1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1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1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1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1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8" name="Google Shape;2438;p16"/>
              <p:cNvGrpSpPr/>
              <p:nvPr/>
            </p:nvGrpSpPr>
            <p:grpSpPr>
              <a:xfrm>
                <a:off x="1299890" y="844622"/>
                <a:ext cx="3315238" cy="64143"/>
                <a:chOff x="896765" y="648922"/>
                <a:chExt cx="3315238" cy="64143"/>
              </a:xfrm>
            </p:grpSpPr>
            <p:sp>
              <p:nvSpPr>
                <p:cNvPr id="2439" name="Google Shape;2439;p1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1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1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1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1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1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1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1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1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1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1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1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1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1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1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1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1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1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1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1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1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1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1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1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1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1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1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1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1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1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1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1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1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9_1_1">
    <p:bg>
      <p:bgPr>
        <a:blipFill>
          <a:blip r:embed="rId2">
            <a:alphaModFix/>
          </a:blip>
          <a:stretch>
            <a:fillRect/>
          </a:stretch>
        </a:blipFill>
      </p:bgPr>
    </p:bg>
    <p:spTree>
      <p:nvGrpSpPr>
        <p:cNvPr id="2472" name="Shape 2472"/>
        <p:cNvGrpSpPr/>
        <p:nvPr/>
      </p:nvGrpSpPr>
      <p:grpSpPr>
        <a:xfrm>
          <a:off x="0" y="0"/>
          <a:ext cx="0" cy="0"/>
          <a:chOff x="0" y="0"/>
          <a:chExt cx="0" cy="0"/>
        </a:xfrm>
      </p:grpSpPr>
      <p:pic>
        <p:nvPicPr>
          <p:cNvPr id="2473" name="Google Shape;2473;p17"/>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474" name="Google Shape;2474;p17"/>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475" name="Google Shape;2475;p17"/>
          <p:cNvGrpSpPr/>
          <p:nvPr/>
        </p:nvGrpSpPr>
        <p:grpSpPr>
          <a:xfrm>
            <a:off x="356060" y="-105001"/>
            <a:ext cx="1041244" cy="857630"/>
            <a:chOff x="5342550" y="4109652"/>
            <a:chExt cx="1131049" cy="931599"/>
          </a:xfrm>
        </p:grpSpPr>
        <p:sp>
          <p:nvSpPr>
            <p:cNvPr id="2476" name="Google Shape;2476;p17"/>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17"/>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17"/>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17"/>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17"/>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17"/>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17"/>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17"/>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17"/>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17"/>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6" name="Google Shape;2486;p17"/>
          <p:cNvSpPr/>
          <p:nvPr/>
        </p:nvSpPr>
        <p:spPr>
          <a:xfrm>
            <a:off x="7781826" y="-194850"/>
            <a:ext cx="948310" cy="947485"/>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87" name="Google Shape;2487;p17"/>
          <p:cNvGrpSpPr/>
          <p:nvPr/>
        </p:nvGrpSpPr>
        <p:grpSpPr>
          <a:xfrm>
            <a:off x="714175" y="1093271"/>
            <a:ext cx="7715647" cy="131916"/>
            <a:chOff x="714175" y="1115188"/>
            <a:chExt cx="7715647" cy="131916"/>
          </a:xfrm>
        </p:grpSpPr>
        <p:grpSp>
          <p:nvGrpSpPr>
            <p:cNvPr id="2488" name="Google Shape;2488;p17"/>
            <p:cNvGrpSpPr/>
            <p:nvPr/>
          </p:nvGrpSpPr>
          <p:grpSpPr>
            <a:xfrm>
              <a:off x="714175" y="1115188"/>
              <a:ext cx="7715647" cy="131916"/>
              <a:chOff x="714175" y="1082438"/>
              <a:chExt cx="7715647" cy="131916"/>
            </a:xfrm>
          </p:grpSpPr>
          <p:sp>
            <p:nvSpPr>
              <p:cNvPr id="2489" name="Google Shape;2489;p17"/>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17"/>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 name="Google Shape;2491;p17"/>
            <p:cNvGrpSpPr/>
            <p:nvPr/>
          </p:nvGrpSpPr>
          <p:grpSpPr>
            <a:xfrm>
              <a:off x="989955" y="1149073"/>
              <a:ext cx="7163972" cy="64150"/>
              <a:chOff x="1299890" y="844622"/>
              <a:chExt cx="6544233" cy="64143"/>
            </a:xfrm>
          </p:grpSpPr>
          <p:grpSp>
            <p:nvGrpSpPr>
              <p:cNvPr id="2492" name="Google Shape;2492;p17"/>
              <p:cNvGrpSpPr/>
              <p:nvPr/>
            </p:nvGrpSpPr>
            <p:grpSpPr>
              <a:xfrm>
                <a:off x="4528885" y="844622"/>
                <a:ext cx="3315238" cy="64143"/>
                <a:chOff x="896765" y="648922"/>
                <a:chExt cx="3315238" cy="64143"/>
              </a:xfrm>
            </p:grpSpPr>
            <p:sp>
              <p:nvSpPr>
                <p:cNvPr id="2493" name="Google Shape;2493;p1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1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1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1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1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1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1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1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1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1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1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1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1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1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1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1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1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1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1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1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1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1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1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1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1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1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1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1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1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1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1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1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1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6" name="Google Shape;2526;p17"/>
              <p:cNvGrpSpPr/>
              <p:nvPr/>
            </p:nvGrpSpPr>
            <p:grpSpPr>
              <a:xfrm>
                <a:off x="1299890" y="844622"/>
                <a:ext cx="3315238" cy="64143"/>
                <a:chOff x="896765" y="648922"/>
                <a:chExt cx="3315238" cy="64143"/>
              </a:xfrm>
            </p:grpSpPr>
            <p:sp>
              <p:nvSpPr>
                <p:cNvPr id="2527" name="Google Shape;2527;p1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1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1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1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1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1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1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1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1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1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1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1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1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1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1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1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1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1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1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1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1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1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1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1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1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1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1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1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1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1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1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1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1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_1_1_1">
    <p:bg>
      <p:bgPr>
        <a:blipFill>
          <a:blip r:embed="rId2">
            <a:alphaModFix/>
          </a:blip>
          <a:stretch>
            <a:fillRect/>
          </a:stretch>
        </a:blipFill>
      </p:bgPr>
    </p:bg>
    <p:spTree>
      <p:nvGrpSpPr>
        <p:cNvPr id="2560" name="Shape 2560"/>
        <p:cNvGrpSpPr/>
        <p:nvPr/>
      </p:nvGrpSpPr>
      <p:grpSpPr>
        <a:xfrm>
          <a:off x="0" y="0"/>
          <a:ext cx="0" cy="0"/>
          <a:chOff x="0" y="0"/>
          <a:chExt cx="0" cy="0"/>
        </a:xfrm>
      </p:grpSpPr>
      <p:pic>
        <p:nvPicPr>
          <p:cNvPr id="2561" name="Google Shape;2561;p18"/>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562" name="Google Shape;2562;p18"/>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bg>
      <p:bgPr>
        <a:blipFill>
          <a:blip r:embed="rId2">
            <a:alphaModFix/>
          </a:blip>
          <a:stretch>
            <a:fillRect/>
          </a:stretch>
        </a:blipFill>
      </p:bgPr>
    </p:bg>
    <p:spTree>
      <p:nvGrpSpPr>
        <p:cNvPr id="2563" name="Shape 2563"/>
        <p:cNvGrpSpPr/>
        <p:nvPr/>
      </p:nvGrpSpPr>
      <p:grpSpPr>
        <a:xfrm>
          <a:off x="0" y="0"/>
          <a:ext cx="0" cy="0"/>
          <a:chOff x="0" y="0"/>
          <a:chExt cx="0" cy="0"/>
        </a:xfrm>
      </p:grpSpPr>
      <p:pic>
        <p:nvPicPr>
          <p:cNvPr id="2564" name="Google Shape;2564;p19"/>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565" name="Google Shape;2565;p19"/>
          <p:cNvSpPr txBox="1"/>
          <p:nvPr>
            <p:ph hasCustomPrompt="1" type="title"/>
          </p:nvPr>
        </p:nvSpPr>
        <p:spPr>
          <a:xfrm flipH="1">
            <a:off x="5318223" y="2018997"/>
            <a:ext cx="1809300" cy="1105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8000">
                <a:solidFill>
                  <a:schemeClr val="lt2"/>
                </a:solidFill>
              </a:defRPr>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2566" name="Google Shape;2566;p19"/>
          <p:cNvSpPr txBox="1"/>
          <p:nvPr>
            <p:ph idx="2" type="title"/>
          </p:nvPr>
        </p:nvSpPr>
        <p:spPr>
          <a:xfrm>
            <a:off x="1210550" y="1820600"/>
            <a:ext cx="3542400" cy="8046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67" name="Google Shape;2567;p19"/>
          <p:cNvSpPr txBox="1"/>
          <p:nvPr>
            <p:ph idx="1" type="subTitle"/>
          </p:nvPr>
        </p:nvSpPr>
        <p:spPr>
          <a:xfrm>
            <a:off x="2031925" y="2693809"/>
            <a:ext cx="2721000" cy="629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8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2568" name="Google Shape;2568;p19"/>
          <p:cNvGrpSpPr/>
          <p:nvPr/>
        </p:nvGrpSpPr>
        <p:grpSpPr>
          <a:xfrm>
            <a:off x="714208" y="355816"/>
            <a:ext cx="7715881" cy="314092"/>
            <a:chOff x="714181" y="414418"/>
            <a:chExt cx="7556440" cy="307601"/>
          </a:xfrm>
        </p:grpSpPr>
        <p:grpSp>
          <p:nvGrpSpPr>
            <p:cNvPr id="2569" name="Google Shape;2569;p19"/>
            <p:cNvGrpSpPr/>
            <p:nvPr/>
          </p:nvGrpSpPr>
          <p:grpSpPr>
            <a:xfrm>
              <a:off x="882905" y="536157"/>
              <a:ext cx="7163972" cy="64150"/>
              <a:chOff x="1299890" y="844622"/>
              <a:chExt cx="6544233" cy="64143"/>
            </a:xfrm>
          </p:grpSpPr>
          <p:grpSp>
            <p:nvGrpSpPr>
              <p:cNvPr id="2570" name="Google Shape;2570;p19"/>
              <p:cNvGrpSpPr/>
              <p:nvPr/>
            </p:nvGrpSpPr>
            <p:grpSpPr>
              <a:xfrm>
                <a:off x="4528885" y="844622"/>
                <a:ext cx="3315238" cy="64143"/>
                <a:chOff x="896765" y="648922"/>
                <a:chExt cx="3315238" cy="64143"/>
              </a:xfrm>
            </p:grpSpPr>
            <p:sp>
              <p:nvSpPr>
                <p:cNvPr id="2571" name="Google Shape;2571;p1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1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1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1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1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1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1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1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1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1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1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1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1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1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1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1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1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1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1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1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1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1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1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1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1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1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1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1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1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1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1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1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1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4" name="Google Shape;2604;p19"/>
              <p:cNvGrpSpPr/>
              <p:nvPr/>
            </p:nvGrpSpPr>
            <p:grpSpPr>
              <a:xfrm>
                <a:off x="1299890" y="844622"/>
                <a:ext cx="3315238" cy="64143"/>
                <a:chOff x="896765" y="648922"/>
                <a:chExt cx="3315238" cy="64143"/>
              </a:xfrm>
            </p:grpSpPr>
            <p:sp>
              <p:nvSpPr>
                <p:cNvPr id="2605" name="Google Shape;2605;p1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1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1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1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1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1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1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1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1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1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1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1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1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1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1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1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1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1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1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1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1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1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1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1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1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1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1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1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1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1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1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1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1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38" name="Google Shape;2638;p19"/>
            <p:cNvGrpSpPr/>
            <p:nvPr/>
          </p:nvGrpSpPr>
          <p:grpSpPr>
            <a:xfrm>
              <a:off x="714181" y="414418"/>
              <a:ext cx="310295" cy="307601"/>
              <a:chOff x="1969331" y="802493"/>
              <a:chExt cx="310295" cy="307601"/>
            </a:xfrm>
          </p:grpSpPr>
          <p:sp>
            <p:nvSpPr>
              <p:cNvPr id="2639" name="Google Shape;2639;p1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0" name="Google Shape;2640;p19"/>
              <p:cNvGrpSpPr/>
              <p:nvPr/>
            </p:nvGrpSpPr>
            <p:grpSpPr>
              <a:xfrm>
                <a:off x="1969331" y="802493"/>
                <a:ext cx="310295" cy="307601"/>
                <a:chOff x="4037750" y="3523325"/>
                <a:chExt cx="108975" cy="108025"/>
              </a:xfrm>
            </p:grpSpPr>
            <p:sp>
              <p:nvSpPr>
                <p:cNvPr id="2641" name="Google Shape;2641;p1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1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1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1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1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1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47" name="Google Shape;2647;p19"/>
            <p:cNvGrpSpPr/>
            <p:nvPr/>
          </p:nvGrpSpPr>
          <p:grpSpPr>
            <a:xfrm flipH="1">
              <a:off x="7960325" y="414418"/>
              <a:ext cx="310295" cy="307601"/>
              <a:chOff x="1969331" y="802493"/>
              <a:chExt cx="310295" cy="307601"/>
            </a:xfrm>
          </p:grpSpPr>
          <p:sp>
            <p:nvSpPr>
              <p:cNvPr id="2648" name="Google Shape;2648;p1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9" name="Google Shape;2649;p19"/>
              <p:cNvGrpSpPr/>
              <p:nvPr/>
            </p:nvGrpSpPr>
            <p:grpSpPr>
              <a:xfrm>
                <a:off x="1969331" y="802493"/>
                <a:ext cx="310295" cy="307601"/>
                <a:chOff x="4037750" y="3523325"/>
                <a:chExt cx="108975" cy="108025"/>
              </a:xfrm>
            </p:grpSpPr>
            <p:sp>
              <p:nvSpPr>
                <p:cNvPr id="2650" name="Google Shape;2650;p1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1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1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1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1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1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656" name="Google Shape;2656;p19"/>
          <p:cNvGrpSpPr/>
          <p:nvPr/>
        </p:nvGrpSpPr>
        <p:grpSpPr>
          <a:xfrm>
            <a:off x="714214" y="4473580"/>
            <a:ext cx="7715881" cy="314092"/>
            <a:chOff x="946206" y="1234018"/>
            <a:chExt cx="7556440" cy="307601"/>
          </a:xfrm>
        </p:grpSpPr>
        <p:grpSp>
          <p:nvGrpSpPr>
            <p:cNvPr id="2657" name="Google Shape;2657;p19"/>
            <p:cNvGrpSpPr/>
            <p:nvPr/>
          </p:nvGrpSpPr>
          <p:grpSpPr>
            <a:xfrm>
              <a:off x="1114930" y="1355757"/>
              <a:ext cx="7163972" cy="64150"/>
              <a:chOff x="1299890" y="844622"/>
              <a:chExt cx="6544233" cy="64143"/>
            </a:xfrm>
          </p:grpSpPr>
          <p:grpSp>
            <p:nvGrpSpPr>
              <p:cNvPr id="2658" name="Google Shape;2658;p19"/>
              <p:cNvGrpSpPr/>
              <p:nvPr/>
            </p:nvGrpSpPr>
            <p:grpSpPr>
              <a:xfrm>
                <a:off x="4528885" y="844622"/>
                <a:ext cx="3315238" cy="64143"/>
                <a:chOff x="896765" y="648922"/>
                <a:chExt cx="3315238" cy="64143"/>
              </a:xfrm>
            </p:grpSpPr>
            <p:sp>
              <p:nvSpPr>
                <p:cNvPr id="2659" name="Google Shape;2659;p1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1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1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1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1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1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1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1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1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1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1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1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1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1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1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1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1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1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1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1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1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1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1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1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1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1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1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1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1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1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1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1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1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19"/>
              <p:cNvGrpSpPr/>
              <p:nvPr/>
            </p:nvGrpSpPr>
            <p:grpSpPr>
              <a:xfrm>
                <a:off x="1299890" y="844622"/>
                <a:ext cx="3315238" cy="64143"/>
                <a:chOff x="896765" y="648922"/>
                <a:chExt cx="3315238" cy="64143"/>
              </a:xfrm>
            </p:grpSpPr>
            <p:sp>
              <p:nvSpPr>
                <p:cNvPr id="2693" name="Google Shape;2693;p1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1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1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1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1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1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1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1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1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1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1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1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1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1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1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1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1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1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1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1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1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1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1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1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1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1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1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1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1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1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1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1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1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26" name="Google Shape;2726;p19"/>
            <p:cNvGrpSpPr/>
            <p:nvPr/>
          </p:nvGrpSpPr>
          <p:grpSpPr>
            <a:xfrm>
              <a:off x="946206" y="1234018"/>
              <a:ext cx="310295" cy="307601"/>
              <a:chOff x="1969331" y="802493"/>
              <a:chExt cx="310295" cy="307601"/>
            </a:xfrm>
          </p:grpSpPr>
          <p:sp>
            <p:nvSpPr>
              <p:cNvPr id="2727" name="Google Shape;2727;p1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8" name="Google Shape;2728;p19"/>
              <p:cNvGrpSpPr/>
              <p:nvPr/>
            </p:nvGrpSpPr>
            <p:grpSpPr>
              <a:xfrm>
                <a:off x="1969331" y="802493"/>
                <a:ext cx="310295" cy="307601"/>
                <a:chOff x="4037750" y="3523325"/>
                <a:chExt cx="108975" cy="108025"/>
              </a:xfrm>
            </p:grpSpPr>
            <p:sp>
              <p:nvSpPr>
                <p:cNvPr id="2729" name="Google Shape;2729;p1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1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1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1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1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1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35" name="Google Shape;2735;p19"/>
            <p:cNvGrpSpPr/>
            <p:nvPr/>
          </p:nvGrpSpPr>
          <p:grpSpPr>
            <a:xfrm flipH="1">
              <a:off x="8192350" y="1234018"/>
              <a:ext cx="310295" cy="307601"/>
              <a:chOff x="1969331" y="802493"/>
              <a:chExt cx="310295" cy="307601"/>
            </a:xfrm>
          </p:grpSpPr>
          <p:sp>
            <p:nvSpPr>
              <p:cNvPr id="2736" name="Google Shape;2736;p1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37" name="Google Shape;2737;p19"/>
              <p:cNvGrpSpPr/>
              <p:nvPr/>
            </p:nvGrpSpPr>
            <p:grpSpPr>
              <a:xfrm>
                <a:off x="1969331" y="802493"/>
                <a:ext cx="310295" cy="307601"/>
                <a:chOff x="4037750" y="3523325"/>
                <a:chExt cx="108975" cy="108025"/>
              </a:xfrm>
            </p:grpSpPr>
            <p:sp>
              <p:nvSpPr>
                <p:cNvPr id="2738" name="Google Shape;2738;p1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1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1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1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1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1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744" name="Google Shape;2744;p19"/>
          <p:cNvGrpSpPr/>
          <p:nvPr/>
        </p:nvGrpSpPr>
        <p:grpSpPr>
          <a:xfrm flipH="1">
            <a:off x="294964" y="65561"/>
            <a:ext cx="1499998" cy="1235486"/>
            <a:chOff x="5342550" y="4109652"/>
            <a:chExt cx="1131049" cy="931599"/>
          </a:xfrm>
        </p:grpSpPr>
        <p:sp>
          <p:nvSpPr>
            <p:cNvPr id="2745" name="Google Shape;2745;p19"/>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19"/>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19"/>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19"/>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19"/>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19"/>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19"/>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19"/>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19"/>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19"/>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5" name="Google Shape;2755;p19"/>
          <p:cNvGrpSpPr/>
          <p:nvPr/>
        </p:nvGrpSpPr>
        <p:grpSpPr>
          <a:xfrm flipH="1" rot="1406355">
            <a:off x="7652877" y="3386271"/>
            <a:ext cx="1249312" cy="990914"/>
            <a:chOff x="2546481" y="5243989"/>
            <a:chExt cx="836048" cy="663126"/>
          </a:xfrm>
        </p:grpSpPr>
        <p:sp>
          <p:nvSpPr>
            <p:cNvPr id="2756" name="Google Shape;2756;p19"/>
            <p:cNvSpPr/>
            <p:nvPr/>
          </p:nvSpPr>
          <p:spPr>
            <a:xfrm>
              <a:off x="2594234" y="5328434"/>
              <a:ext cx="404234" cy="414403"/>
            </a:xfrm>
            <a:custGeom>
              <a:rect b="b" l="l" r="r" t="t"/>
              <a:pathLst>
                <a:path extrusionOk="0" h="9927" w="9684">
                  <a:moveTo>
                    <a:pt x="5509" y="1"/>
                  </a:moveTo>
                  <a:cubicBezTo>
                    <a:pt x="5493" y="1"/>
                    <a:pt x="5479" y="4"/>
                    <a:pt x="5465" y="11"/>
                  </a:cubicBezTo>
                  <a:cubicBezTo>
                    <a:pt x="4753" y="392"/>
                    <a:pt x="3889" y="62"/>
                    <a:pt x="3127" y="519"/>
                  </a:cubicBezTo>
                  <a:cubicBezTo>
                    <a:pt x="2644" y="799"/>
                    <a:pt x="2085" y="900"/>
                    <a:pt x="1780" y="1459"/>
                  </a:cubicBezTo>
                  <a:cubicBezTo>
                    <a:pt x="1754" y="1536"/>
                    <a:pt x="1576" y="1561"/>
                    <a:pt x="1475" y="1587"/>
                  </a:cubicBezTo>
                  <a:cubicBezTo>
                    <a:pt x="1246" y="1637"/>
                    <a:pt x="1043" y="1815"/>
                    <a:pt x="966" y="2019"/>
                  </a:cubicBezTo>
                  <a:cubicBezTo>
                    <a:pt x="636" y="2654"/>
                    <a:pt x="611" y="3391"/>
                    <a:pt x="153" y="3976"/>
                  </a:cubicBezTo>
                  <a:cubicBezTo>
                    <a:pt x="102" y="4077"/>
                    <a:pt x="128" y="4179"/>
                    <a:pt x="178" y="4281"/>
                  </a:cubicBezTo>
                  <a:cubicBezTo>
                    <a:pt x="763" y="5018"/>
                    <a:pt x="1" y="6111"/>
                    <a:pt x="890" y="6771"/>
                  </a:cubicBezTo>
                  <a:cubicBezTo>
                    <a:pt x="941" y="6797"/>
                    <a:pt x="890" y="6949"/>
                    <a:pt x="916" y="7025"/>
                  </a:cubicBezTo>
                  <a:cubicBezTo>
                    <a:pt x="890" y="7178"/>
                    <a:pt x="992" y="7305"/>
                    <a:pt x="1119" y="7381"/>
                  </a:cubicBezTo>
                  <a:cubicBezTo>
                    <a:pt x="1627" y="7508"/>
                    <a:pt x="1831" y="7890"/>
                    <a:pt x="2008" y="8296"/>
                  </a:cubicBezTo>
                  <a:cubicBezTo>
                    <a:pt x="2059" y="8449"/>
                    <a:pt x="2212" y="8576"/>
                    <a:pt x="2364" y="8601"/>
                  </a:cubicBezTo>
                  <a:cubicBezTo>
                    <a:pt x="3381" y="8754"/>
                    <a:pt x="4270" y="9338"/>
                    <a:pt x="5312" y="9364"/>
                  </a:cubicBezTo>
                  <a:cubicBezTo>
                    <a:pt x="5312" y="9465"/>
                    <a:pt x="5312" y="9567"/>
                    <a:pt x="5338" y="9669"/>
                  </a:cubicBezTo>
                  <a:cubicBezTo>
                    <a:pt x="5384" y="9808"/>
                    <a:pt x="5431" y="9926"/>
                    <a:pt x="5574" y="9926"/>
                  </a:cubicBezTo>
                  <a:cubicBezTo>
                    <a:pt x="5588" y="9926"/>
                    <a:pt x="5602" y="9925"/>
                    <a:pt x="5617" y="9923"/>
                  </a:cubicBezTo>
                  <a:cubicBezTo>
                    <a:pt x="5745" y="9923"/>
                    <a:pt x="5821" y="9821"/>
                    <a:pt x="5846" y="9720"/>
                  </a:cubicBezTo>
                  <a:cubicBezTo>
                    <a:pt x="5922" y="9542"/>
                    <a:pt x="5795" y="9364"/>
                    <a:pt x="5643" y="9338"/>
                  </a:cubicBezTo>
                  <a:lnTo>
                    <a:pt x="5312" y="9338"/>
                  </a:lnTo>
                  <a:cubicBezTo>
                    <a:pt x="5922" y="8957"/>
                    <a:pt x="6660" y="8932"/>
                    <a:pt x="7269" y="8398"/>
                  </a:cubicBezTo>
                  <a:cubicBezTo>
                    <a:pt x="7752" y="7940"/>
                    <a:pt x="8362" y="7610"/>
                    <a:pt x="8464" y="6949"/>
                  </a:cubicBezTo>
                  <a:cubicBezTo>
                    <a:pt x="8540" y="6365"/>
                    <a:pt x="9684" y="6314"/>
                    <a:pt x="9099" y="5501"/>
                  </a:cubicBezTo>
                  <a:cubicBezTo>
                    <a:pt x="9481" y="4967"/>
                    <a:pt x="8794" y="4230"/>
                    <a:pt x="9430" y="3721"/>
                  </a:cubicBezTo>
                  <a:cubicBezTo>
                    <a:pt x="9531" y="3620"/>
                    <a:pt x="9277" y="3544"/>
                    <a:pt x="9201" y="3442"/>
                  </a:cubicBezTo>
                  <a:cubicBezTo>
                    <a:pt x="8896" y="3188"/>
                    <a:pt x="8566" y="2934"/>
                    <a:pt x="8566" y="2501"/>
                  </a:cubicBezTo>
                  <a:cubicBezTo>
                    <a:pt x="8515" y="1332"/>
                    <a:pt x="7422" y="1231"/>
                    <a:pt x="6736" y="748"/>
                  </a:cubicBezTo>
                  <a:cubicBezTo>
                    <a:pt x="6456" y="570"/>
                    <a:pt x="6024" y="570"/>
                    <a:pt x="5795" y="239"/>
                  </a:cubicBezTo>
                  <a:cubicBezTo>
                    <a:pt x="5729" y="130"/>
                    <a:pt x="5606" y="1"/>
                    <a:pt x="55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19"/>
            <p:cNvSpPr/>
            <p:nvPr/>
          </p:nvSpPr>
          <p:spPr>
            <a:xfrm>
              <a:off x="3163924" y="5653443"/>
              <a:ext cx="218605" cy="118264"/>
            </a:xfrm>
            <a:custGeom>
              <a:rect b="b" l="l" r="r" t="t"/>
              <a:pathLst>
                <a:path extrusionOk="0" h="2833" w="5237">
                  <a:moveTo>
                    <a:pt x="551" y="0"/>
                  </a:moveTo>
                  <a:cubicBezTo>
                    <a:pt x="399" y="0"/>
                    <a:pt x="250" y="86"/>
                    <a:pt x="153" y="307"/>
                  </a:cubicBezTo>
                  <a:cubicBezTo>
                    <a:pt x="1" y="688"/>
                    <a:pt x="255" y="841"/>
                    <a:pt x="535" y="942"/>
                  </a:cubicBezTo>
                  <a:cubicBezTo>
                    <a:pt x="1450" y="1146"/>
                    <a:pt x="2085" y="1781"/>
                    <a:pt x="2822" y="2289"/>
                  </a:cubicBezTo>
                  <a:cubicBezTo>
                    <a:pt x="3305" y="2594"/>
                    <a:pt x="3864" y="2772"/>
                    <a:pt x="4423" y="2823"/>
                  </a:cubicBezTo>
                  <a:cubicBezTo>
                    <a:pt x="4460" y="2830"/>
                    <a:pt x="4496" y="2833"/>
                    <a:pt x="4532" y="2833"/>
                  </a:cubicBezTo>
                  <a:cubicBezTo>
                    <a:pt x="4773" y="2833"/>
                    <a:pt x="4999" y="2692"/>
                    <a:pt x="5109" y="2493"/>
                  </a:cubicBezTo>
                  <a:cubicBezTo>
                    <a:pt x="5237" y="2213"/>
                    <a:pt x="5160" y="1883"/>
                    <a:pt x="4906" y="1705"/>
                  </a:cubicBezTo>
                  <a:cubicBezTo>
                    <a:pt x="4398" y="1222"/>
                    <a:pt x="3737" y="917"/>
                    <a:pt x="3025" y="866"/>
                  </a:cubicBezTo>
                  <a:cubicBezTo>
                    <a:pt x="2288" y="739"/>
                    <a:pt x="1551" y="688"/>
                    <a:pt x="916" y="154"/>
                  </a:cubicBezTo>
                  <a:cubicBezTo>
                    <a:pt x="811" y="61"/>
                    <a:pt x="680" y="0"/>
                    <a:pt x="5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19"/>
            <p:cNvSpPr/>
            <p:nvPr/>
          </p:nvSpPr>
          <p:spPr>
            <a:xfrm>
              <a:off x="2978299" y="5634366"/>
              <a:ext cx="67873" cy="76519"/>
            </a:xfrm>
            <a:custGeom>
              <a:rect b="b" l="l" r="r" t="t"/>
              <a:pathLst>
                <a:path extrusionOk="0" h="1833" w="1626">
                  <a:moveTo>
                    <a:pt x="833" y="0"/>
                  </a:moveTo>
                  <a:cubicBezTo>
                    <a:pt x="818" y="0"/>
                    <a:pt x="803" y="1"/>
                    <a:pt x="788" y="1"/>
                  </a:cubicBezTo>
                  <a:cubicBezTo>
                    <a:pt x="254" y="27"/>
                    <a:pt x="76" y="484"/>
                    <a:pt x="0" y="993"/>
                  </a:cubicBezTo>
                  <a:cubicBezTo>
                    <a:pt x="76" y="1450"/>
                    <a:pt x="280" y="1806"/>
                    <a:pt x="788" y="1831"/>
                  </a:cubicBezTo>
                  <a:cubicBezTo>
                    <a:pt x="797" y="1832"/>
                    <a:pt x="805" y="1832"/>
                    <a:pt x="814" y="1832"/>
                  </a:cubicBezTo>
                  <a:cubicBezTo>
                    <a:pt x="1213" y="1832"/>
                    <a:pt x="1626" y="1263"/>
                    <a:pt x="1576" y="815"/>
                  </a:cubicBezTo>
                  <a:cubicBezTo>
                    <a:pt x="1527" y="396"/>
                    <a:pt x="1310" y="0"/>
                    <a:pt x="83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19"/>
            <p:cNvSpPr/>
            <p:nvPr/>
          </p:nvSpPr>
          <p:spPr>
            <a:xfrm>
              <a:off x="3173483" y="5533558"/>
              <a:ext cx="70086" cy="62701"/>
            </a:xfrm>
            <a:custGeom>
              <a:rect b="b" l="l" r="r" t="t"/>
              <a:pathLst>
                <a:path extrusionOk="0" h="1502" w="1679">
                  <a:moveTo>
                    <a:pt x="860" y="0"/>
                  </a:moveTo>
                  <a:cubicBezTo>
                    <a:pt x="837" y="0"/>
                    <a:pt x="813" y="1"/>
                    <a:pt x="788" y="2"/>
                  </a:cubicBezTo>
                  <a:cubicBezTo>
                    <a:pt x="331" y="27"/>
                    <a:pt x="1" y="231"/>
                    <a:pt x="1" y="714"/>
                  </a:cubicBezTo>
                  <a:cubicBezTo>
                    <a:pt x="1" y="1146"/>
                    <a:pt x="356" y="1476"/>
                    <a:pt x="788" y="1501"/>
                  </a:cubicBezTo>
                  <a:cubicBezTo>
                    <a:pt x="1271" y="1425"/>
                    <a:pt x="1678" y="1273"/>
                    <a:pt x="1678" y="764"/>
                  </a:cubicBezTo>
                  <a:cubicBezTo>
                    <a:pt x="1654" y="255"/>
                    <a:pt x="1352" y="0"/>
                    <a:pt x="86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19"/>
            <p:cNvSpPr/>
            <p:nvPr/>
          </p:nvSpPr>
          <p:spPr>
            <a:xfrm>
              <a:off x="3307139" y="5269243"/>
              <a:ext cx="62655" cy="138635"/>
            </a:xfrm>
            <a:custGeom>
              <a:rect b="b" l="l" r="r" t="t"/>
              <a:pathLst>
                <a:path extrusionOk="0" h="3321" w="1501">
                  <a:moveTo>
                    <a:pt x="245" y="0"/>
                  </a:moveTo>
                  <a:cubicBezTo>
                    <a:pt x="213" y="0"/>
                    <a:pt x="181" y="10"/>
                    <a:pt x="153" y="31"/>
                  </a:cubicBezTo>
                  <a:cubicBezTo>
                    <a:pt x="1" y="107"/>
                    <a:pt x="26" y="260"/>
                    <a:pt x="77" y="412"/>
                  </a:cubicBezTo>
                  <a:cubicBezTo>
                    <a:pt x="230" y="920"/>
                    <a:pt x="509" y="1403"/>
                    <a:pt x="586" y="1937"/>
                  </a:cubicBezTo>
                  <a:cubicBezTo>
                    <a:pt x="611" y="2369"/>
                    <a:pt x="763" y="2776"/>
                    <a:pt x="1018" y="3106"/>
                  </a:cubicBezTo>
                  <a:cubicBezTo>
                    <a:pt x="1082" y="3214"/>
                    <a:pt x="1147" y="3321"/>
                    <a:pt x="1257" y="3321"/>
                  </a:cubicBezTo>
                  <a:cubicBezTo>
                    <a:pt x="1277" y="3321"/>
                    <a:pt x="1299" y="3317"/>
                    <a:pt x="1323" y="3310"/>
                  </a:cubicBezTo>
                  <a:cubicBezTo>
                    <a:pt x="1501" y="3259"/>
                    <a:pt x="1475" y="3106"/>
                    <a:pt x="1475" y="2954"/>
                  </a:cubicBezTo>
                  <a:cubicBezTo>
                    <a:pt x="1475" y="2928"/>
                    <a:pt x="1475" y="2877"/>
                    <a:pt x="1450" y="2827"/>
                  </a:cubicBezTo>
                  <a:cubicBezTo>
                    <a:pt x="1170" y="1912"/>
                    <a:pt x="586" y="1124"/>
                    <a:pt x="408" y="158"/>
                  </a:cubicBezTo>
                  <a:cubicBezTo>
                    <a:pt x="408" y="66"/>
                    <a:pt x="328" y="0"/>
                    <a:pt x="24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19"/>
            <p:cNvSpPr/>
            <p:nvPr/>
          </p:nvSpPr>
          <p:spPr>
            <a:xfrm>
              <a:off x="3078019" y="5510265"/>
              <a:ext cx="88995" cy="55354"/>
            </a:xfrm>
            <a:custGeom>
              <a:rect b="b" l="l" r="r" t="t"/>
              <a:pathLst>
                <a:path extrusionOk="0" h="1326" w="2132">
                  <a:moveTo>
                    <a:pt x="1296" y="1"/>
                  </a:moveTo>
                  <a:cubicBezTo>
                    <a:pt x="991" y="407"/>
                    <a:pt x="458" y="407"/>
                    <a:pt x="153" y="738"/>
                  </a:cubicBezTo>
                  <a:cubicBezTo>
                    <a:pt x="0" y="916"/>
                    <a:pt x="102" y="1068"/>
                    <a:pt x="280" y="1119"/>
                  </a:cubicBezTo>
                  <a:cubicBezTo>
                    <a:pt x="508" y="1195"/>
                    <a:pt x="712" y="1272"/>
                    <a:pt x="941" y="1322"/>
                  </a:cubicBezTo>
                  <a:cubicBezTo>
                    <a:pt x="951" y="1324"/>
                    <a:pt x="962" y="1325"/>
                    <a:pt x="974" y="1325"/>
                  </a:cubicBezTo>
                  <a:cubicBezTo>
                    <a:pt x="1268" y="1325"/>
                    <a:pt x="2131" y="758"/>
                    <a:pt x="2033" y="636"/>
                  </a:cubicBezTo>
                  <a:cubicBezTo>
                    <a:pt x="1805" y="382"/>
                    <a:pt x="1576" y="179"/>
                    <a:pt x="129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19"/>
            <p:cNvSpPr/>
            <p:nvPr/>
          </p:nvSpPr>
          <p:spPr>
            <a:xfrm>
              <a:off x="3184085" y="5356778"/>
              <a:ext cx="75387" cy="77687"/>
            </a:xfrm>
            <a:custGeom>
              <a:rect b="b" l="l" r="r" t="t"/>
              <a:pathLst>
                <a:path extrusionOk="0" h="1861" w="1806">
                  <a:moveTo>
                    <a:pt x="399" y="1"/>
                  </a:moveTo>
                  <a:cubicBezTo>
                    <a:pt x="357" y="1"/>
                    <a:pt x="309" y="20"/>
                    <a:pt x="255" y="69"/>
                  </a:cubicBezTo>
                  <a:cubicBezTo>
                    <a:pt x="1" y="247"/>
                    <a:pt x="255" y="475"/>
                    <a:pt x="382" y="653"/>
                  </a:cubicBezTo>
                  <a:cubicBezTo>
                    <a:pt x="611" y="984"/>
                    <a:pt x="1017" y="1162"/>
                    <a:pt x="1144" y="1543"/>
                  </a:cubicBezTo>
                  <a:cubicBezTo>
                    <a:pt x="1189" y="1633"/>
                    <a:pt x="1056" y="1861"/>
                    <a:pt x="1216" y="1861"/>
                  </a:cubicBezTo>
                  <a:cubicBezTo>
                    <a:pt x="1238" y="1861"/>
                    <a:pt x="1264" y="1857"/>
                    <a:pt x="1297" y="1848"/>
                  </a:cubicBezTo>
                  <a:cubicBezTo>
                    <a:pt x="1526" y="1822"/>
                    <a:pt x="1729" y="1645"/>
                    <a:pt x="1805" y="1441"/>
                  </a:cubicBezTo>
                  <a:cubicBezTo>
                    <a:pt x="1805" y="1263"/>
                    <a:pt x="1678" y="1187"/>
                    <a:pt x="1602" y="1060"/>
                  </a:cubicBezTo>
                  <a:cubicBezTo>
                    <a:pt x="1399" y="704"/>
                    <a:pt x="967" y="603"/>
                    <a:pt x="712" y="298"/>
                  </a:cubicBezTo>
                  <a:cubicBezTo>
                    <a:pt x="616" y="201"/>
                    <a:pt x="534" y="1"/>
                    <a:pt x="39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19"/>
            <p:cNvSpPr/>
            <p:nvPr/>
          </p:nvSpPr>
          <p:spPr>
            <a:xfrm>
              <a:off x="3111079" y="5433626"/>
              <a:ext cx="51343" cy="36652"/>
            </a:xfrm>
            <a:custGeom>
              <a:rect b="b" l="l" r="r" t="t"/>
              <a:pathLst>
                <a:path extrusionOk="0" h="878" w="1230">
                  <a:moveTo>
                    <a:pt x="983" y="1"/>
                  </a:moveTo>
                  <a:cubicBezTo>
                    <a:pt x="959" y="1"/>
                    <a:pt x="935" y="3"/>
                    <a:pt x="911" y="7"/>
                  </a:cubicBezTo>
                  <a:cubicBezTo>
                    <a:pt x="530" y="83"/>
                    <a:pt x="149" y="236"/>
                    <a:pt x="21" y="693"/>
                  </a:cubicBezTo>
                  <a:cubicBezTo>
                    <a:pt x="0" y="821"/>
                    <a:pt x="122" y="877"/>
                    <a:pt x="266" y="877"/>
                  </a:cubicBezTo>
                  <a:cubicBezTo>
                    <a:pt x="294" y="877"/>
                    <a:pt x="323" y="875"/>
                    <a:pt x="352" y="871"/>
                  </a:cubicBezTo>
                  <a:cubicBezTo>
                    <a:pt x="708" y="820"/>
                    <a:pt x="1038" y="591"/>
                    <a:pt x="1165" y="236"/>
                  </a:cubicBezTo>
                  <a:cubicBezTo>
                    <a:pt x="1230" y="64"/>
                    <a:pt x="1112" y="1"/>
                    <a:pt x="98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19"/>
            <p:cNvSpPr/>
            <p:nvPr/>
          </p:nvSpPr>
          <p:spPr>
            <a:xfrm>
              <a:off x="3099224" y="5245826"/>
              <a:ext cx="39280" cy="69297"/>
            </a:xfrm>
            <a:custGeom>
              <a:rect b="b" l="l" r="r" t="t"/>
              <a:pathLst>
                <a:path extrusionOk="0" h="1660" w="941">
                  <a:moveTo>
                    <a:pt x="770" y="1"/>
                  </a:moveTo>
                  <a:cubicBezTo>
                    <a:pt x="702" y="1"/>
                    <a:pt x="627" y="42"/>
                    <a:pt x="585" y="84"/>
                  </a:cubicBezTo>
                  <a:cubicBezTo>
                    <a:pt x="280" y="566"/>
                    <a:pt x="0" y="1049"/>
                    <a:pt x="77" y="1634"/>
                  </a:cubicBezTo>
                  <a:lnTo>
                    <a:pt x="255" y="1659"/>
                  </a:lnTo>
                  <a:cubicBezTo>
                    <a:pt x="483" y="1202"/>
                    <a:pt x="687" y="744"/>
                    <a:pt x="890" y="287"/>
                  </a:cubicBezTo>
                  <a:cubicBezTo>
                    <a:pt x="941" y="185"/>
                    <a:pt x="941" y="58"/>
                    <a:pt x="814" y="7"/>
                  </a:cubicBezTo>
                  <a:cubicBezTo>
                    <a:pt x="800" y="3"/>
                    <a:pt x="785" y="1"/>
                    <a:pt x="7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19"/>
            <p:cNvSpPr/>
            <p:nvPr/>
          </p:nvSpPr>
          <p:spPr>
            <a:xfrm>
              <a:off x="3132117" y="5243989"/>
              <a:ext cx="62614" cy="54185"/>
            </a:xfrm>
            <a:custGeom>
              <a:rect b="b" l="l" r="r" t="t"/>
              <a:pathLst>
                <a:path extrusionOk="0" h="1298" w="1500">
                  <a:moveTo>
                    <a:pt x="1347" y="0"/>
                  </a:moveTo>
                  <a:cubicBezTo>
                    <a:pt x="966" y="280"/>
                    <a:pt x="560" y="560"/>
                    <a:pt x="178" y="865"/>
                  </a:cubicBezTo>
                  <a:cubicBezTo>
                    <a:pt x="51" y="941"/>
                    <a:pt x="0" y="1119"/>
                    <a:pt x="102" y="1220"/>
                  </a:cubicBezTo>
                  <a:cubicBezTo>
                    <a:pt x="147" y="1276"/>
                    <a:pt x="196" y="1298"/>
                    <a:pt x="247" y="1298"/>
                  </a:cubicBezTo>
                  <a:cubicBezTo>
                    <a:pt x="311" y="1298"/>
                    <a:pt x="376" y="1263"/>
                    <a:pt x="432" y="1220"/>
                  </a:cubicBezTo>
                  <a:cubicBezTo>
                    <a:pt x="839" y="915"/>
                    <a:pt x="1195" y="560"/>
                    <a:pt x="1500" y="178"/>
                  </a:cubicBezTo>
                  <a:lnTo>
                    <a:pt x="134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19"/>
            <p:cNvSpPr/>
            <p:nvPr/>
          </p:nvSpPr>
          <p:spPr>
            <a:xfrm>
              <a:off x="3059987" y="5272625"/>
              <a:ext cx="39280" cy="51764"/>
            </a:xfrm>
            <a:custGeom>
              <a:rect b="b" l="l" r="r" t="t"/>
              <a:pathLst>
                <a:path extrusionOk="0" h="1240" w="941">
                  <a:moveTo>
                    <a:pt x="505" y="0"/>
                  </a:moveTo>
                  <a:cubicBezTo>
                    <a:pt x="390" y="0"/>
                    <a:pt x="288" y="58"/>
                    <a:pt x="229" y="280"/>
                  </a:cubicBezTo>
                  <a:cubicBezTo>
                    <a:pt x="178" y="484"/>
                    <a:pt x="305" y="763"/>
                    <a:pt x="76" y="916"/>
                  </a:cubicBezTo>
                  <a:cubicBezTo>
                    <a:pt x="51" y="941"/>
                    <a:pt x="26" y="967"/>
                    <a:pt x="0" y="992"/>
                  </a:cubicBezTo>
                  <a:cubicBezTo>
                    <a:pt x="42" y="1098"/>
                    <a:pt x="120" y="1239"/>
                    <a:pt x="218" y="1239"/>
                  </a:cubicBezTo>
                  <a:cubicBezTo>
                    <a:pt x="238" y="1239"/>
                    <a:pt x="259" y="1233"/>
                    <a:pt x="280" y="1221"/>
                  </a:cubicBezTo>
                  <a:cubicBezTo>
                    <a:pt x="559" y="992"/>
                    <a:pt x="737" y="662"/>
                    <a:pt x="864" y="331"/>
                  </a:cubicBezTo>
                  <a:cubicBezTo>
                    <a:pt x="940" y="229"/>
                    <a:pt x="890" y="77"/>
                    <a:pt x="763" y="52"/>
                  </a:cubicBezTo>
                  <a:cubicBezTo>
                    <a:pt x="678" y="30"/>
                    <a:pt x="588" y="0"/>
                    <a:pt x="50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19"/>
            <p:cNvSpPr/>
            <p:nvPr/>
          </p:nvSpPr>
          <p:spPr>
            <a:xfrm>
              <a:off x="2962353" y="5310485"/>
              <a:ext cx="29762" cy="40701"/>
            </a:xfrm>
            <a:custGeom>
              <a:rect b="b" l="l" r="r" t="t"/>
              <a:pathLst>
                <a:path extrusionOk="0" h="975" w="713">
                  <a:moveTo>
                    <a:pt x="525" y="1"/>
                  </a:moveTo>
                  <a:cubicBezTo>
                    <a:pt x="505" y="1"/>
                    <a:pt x="483" y="3"/>
                    <a:pt x="458" y="9"/>
                  </a:cubicBezTo>
                  <a:cubicBezTo>
                    <a:pt x="179" y="136"/>
                    <a:pt x="1" y="415"/>
                    <a:pt x="1" y="720"/>
                  </a:cubicBezTo>
                  <a:cubicBezTo>
                    <a:pt x="1" y="873"/>
                    <a:pt x="103" y="974"/>
                    <a:pt x="306" y="974"/>
                  </a:cubicBezTo>
                  <a:cubicBezTo>
                    <a:pt x="560" y="873"/>
                    <a:pt x="712" y="619"/>
                    <a:pt x="712" y="339"/>
                  </a:cubicBezTo>
                  <a:cubicBezTo>
                    <a:pt x="712" y="180"/>
                    <a:pt x="692" y="1"/>
                    <a:pt x="52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19"/>
            <p:cNvSpPr/>
            <p:nvPr/>
          </p:nvSpPr>
          <p:spPr>
            <a:xfrm>
              <a:off x="2985770" y="5405241"/>
              <a:ext cx="30764" cy="36235"/>
            </a:xfrm>
            <a:custGeom>
              <a:rect b="b" l="l" r="r" t="t"/>
              <a:pathLst>
                <a:path extrusionOk="0" h="868" w="737">
                  <a:moveTo>
                    <a:pt x="406" y="1"/>
                  </a:moveTo>
                  <a:cubicBezTo>
                    <a:pt x="101" y="1"/>
                    <a:pt x="50" y="255"/>
                    <a:pt x="24" y="484"/>
                  </a:cubicBezTo>
                  <a:cubicBezTo>
                    <a:pt x="1" y="698"/>
                    <a:pt x="88" y="867"/>
                    <a:pt x="287" y="867"/>
                  </a:cubicBezTo>
                  <a:cubicBezTo>
                    <a:pt x="301" y="867"/>
                    <a:pt x="315" y="866"/>
                    <a:pt x="329" y="865"/>
                  </a:cubicBezTo>
                  <a:cubicBezTo>
                    <a:pt x="584" y="865"/>
                    <a:pt x="660" y="611"/>
                    <a:pt x="685" y="407"/>
                  </a:cubicBezTo>
                  <a:cubicBezTo>
                    <a:pt x="736" y="179"/>
                    <a:pt x="660" y="1"/>
                    <a:pt x="40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19"/>
            <p:cNvSpPr/>
            <p:nvPr/>
          </p:nvSpPr>
          <p:spPr>
            <a:xfrm>
              <a:off x="2985729" y="5461468"/>
              <a:ext cx="38194" cy="52682"/>
            </a:xfrm>
            <a:custGeom>
              <a:rect b="b" l="l" r="r" t="t"/>
              <a:pathLst>
                <a:path extrusionOk="0" h="1262" w="915">
                  <a:moveTo>
                    <a:pt x="915" y="1"/>
                  </a:moveTo>
                  <a:lnTo>
                    <a:pt x="915" y="1"/>
                  </a:lnTo>
                  <a:cubicBezTo>
                    <a:pt x="432" y="229"/>
                    <a:pt x="356" y="636"/>
                    <a:pt x="76" y="916"/>
                  </a:cubicBezTo>
                  <a:cubicBezTo>
                    <a:pt x="0" y="992"/>
                    <a:pt x="102" y="1170"/>
                    <a:pt x="254" y="1221"/>
                  </a:cubicBezTo>
                  <a:cubicBezTo>
                    <a:pt x="297" y="1249"/>
                    <a:pt x="341" y="1262"/>
                    <a:pt x="385" y="1262"/>
                  </a:cubicBezTo>
                  <a:cubicBezTo>
                    <a:pt x="496" y="1262"/>
                    <a:pt x="599" y="1178"/>
                    <a:pt x="635" y="1068"/>
                  </a:cubicBezTo>
                  <a:cubicBezTo>
                    <a:pt x="737" y="738"/>
                    <a:pt x="813" y="433"/>
                    <a:pt x="91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19"/>
            <p:cNvSpPr/>
            <p:nvPr/>
          </p:nvSpPr>
          <p:spPr>
            <a:xfrm>
              <a:off x="3002676" y="5355275"/>
              <a:ext cx="28677" cy="30933"/>
            </a:xfrm>
            <a:custGeom>
              <a:rect b="b" l="l" r="r" t="t"/>
              <a:pathLst>
                <a:path extrusionOk="0" h="741" w="687">
                  <a:moveTo>
                    <a:pt x="399" y="1"/>
                  </a:moveTo>
                  <a:cubicBezTo>
                    <a:pt x="386" y="1"/>
                    <a:pt x="371" y="1"/>
                    <a:pt x="356" y="3"/>
                  </a:cubicBezTo>
                  <a:cubicBezTo>
                    <a:pt x="153" y="3"/>
                    <a:pt x="1" y="181"/>
                    <a:pt x="26" y="384"/>
                  </a:cubicBezTo>
                  <a:cubicBezTo>
                    <a:pt x="26" y="562"/>
                    <a:pt x="128" y="740"/>
                    <a:pt x="356" y="740"/>
                  </a:cubicBezTo>
                  <a:cubicBezTo>
                    <a:pt x="560" y="740"/>
                    <a:pt x="661" y="537"/>
                    <a:pt x="687" y="308"/>
                  </a:cubicBezTo>
                  <a:cubicBezTo>
                    <a:pt x="663" y="166"/>
                    <a:pt x="595" y="1"/>
                    <a:pt x="39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19"/>
            <p:cNvSpPr/>
            <p:nvPr/>
          </p:nvSpPr>
          <p:spPr>
            <a:xfrm>
              <a:off x="2950707" y="5868793"/>
              <a:ext cx="23376" cy="38322"/>
            </a:xfrm>
            <a:custGeom>
              <a:rect b="b" l="l" r="r" t="t"/>
              <a:pathLst>
                <a:path extrusionOk="0" h="918" w="560">
                  <a:moveTo>
                    <a:pt x="322" y="1"/>
                  </a:moveTo>
                  <a:cubicBezTo>
                    <a:pt x="76" y="1"/>
                    <a:pt x="75" y="265"/>
                    <a:pt x="51" y="460"/>
                  </a:cubicBezTo>
                  <a:cubicBezTo>
                    <a:pt x="0" y="663"/>
                    <a:pt x="0" y="917"/>
                    <a:pt x="229" y="917"/>
                  </a:cubicBezTo>
                  <a:cubicBezTo>
                    <a:pt x="509" y="917"/>
                    <a:pt x="407" y="587"/>
                    <a:pt x="509" y="409"/>
                  </a:cubicBezTo>
                  <a:cubicBezTo>
                    <a:pt x="509" y="256"/>
                    <a:pt x="559" y="28"/>
                    <a:pt x="356" y="2"/>
                  </a:cubicBezTo>
                  <a:cubicBezTo>
                    <a:pt x="344" y="1"/>
                    <a:pt x="333" y="1"/>
                    <a:pt x="32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19"/>
            <p:cNvSpPr/>
            <p:nvPr/>
          </p:nvSpPr>
          <p:spPr>
            <a:xfrm>
              <a:off x="2695040" y="5741562"/>
              <a:ext cx="30806" cy="42496"/>
            </a:xfrm>
            <a:custGeom>
              <a:rect b="b" l="l" r="r" t="t"/>
              <a:pathLst>
                <a:path extrusionOk="0" h="1018" w="738">
                  <a:moveTo>
                    <a:pt x="737" y="0"/>
                  </a:moveTo>
                  <a:lnTo>
                    <a:pt x="737" y="0"/>
                  </a:lnTo>
                  <a:cubicBezTo>
                    <a:pt x="458" y="255"/>
                    <a:pt x="102" y="458"/>
                    <a:pt x="0" y="1017"/>
                  </a:cubicBezTo>
                  <a:cubicBezTo>
                    <a:pt x="458" y="712"/>
                    <a:pt x="737" y="458"/>
                    <a:pt x="73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19"/>
            <p:cNvSpPr/>
            <p:nvPr/>
          </p:nvSpPr>
          <p:spPr>
            <a:xfrm>
              <a:off x="3041955" y="5280263"/>
              <a:ext cx="22290" cy="35066"/>
            </a:xfrm>
            <a:custGeom>
              <a:rect b="b" l="l" r="r" t="t"/>
              <a:pathLst>
                <a:path extrusionOk="0" h="840" w="534">
                  <a:moveTo>
                    <a:pt x="338" y="1"/>
                  </a:moveTo>
                  <a:cubicBezTo>
                    <a:pt x="276" y="1"/>
                    <a:pt x="207" y="42"/>
                    <a:pt x="153" y="97"/>
                  </a:cubicBezTo>
                  <a:cubicBezTo>
                    <a:pt x="51" y="250"/>
                    <a:pt x="0" y="428"/>
                    <a:pt x="76" y="606"/>
                  </a:cubicBezTo>
                  <a:cubicBezTo>
                    <a:pt x="121" y="761"/>
                    <a:pt x="243" y="839"/>
                    <a:pt x="392" y="839"/>
                  </a:cubicBezTo>
                  <a:cubicBezTo>
                    <a:pt x="413" y="839"/>
                    <a:pt x="435" y="838"/>
                    <a:pt x="458" y="834"/>
                  </a:cubicBezTo>
                  <a:cubicBezTo>
                    <a:pt x="458" y="784"/>
                    <a:pt x="483" y="758"/>
                    <a:pt x="508" y="733"/>
                  </a:cubicBezTo>
                  <a:cubicBezTo>
                    <a:pt x="508" y="656"/>
                    <a:pt x="508" y="555"/>
                    <a:pt x="508" y="479"/>
                  </a:cubicBezTo>
                  <a:cubicBezTo>
                    <a:pt x="508" y="301"/>
                    <a:pt x="534" y="123"/>
                    <a:pt x="407" y="21"/>
                  </a:cubicBezTo>
                  <a:cubicBezTo>
                    <a:pt x="385" y="7"/>
                    <a:pt x="362" y="1"/>
                    <a:pt x="33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19"/>
            <p:cNvSpPr/>
            <p:nvPr/>
          </p:nvSpPr>
          <p:spPr>
            <a:xfrm>
              <a:off x="2546481" y="5434962"/>
              <a:ext cx="39321" cy="17115"/>
            </a:xfrm>
            <a:custGeom>
              <a:rect b="b" l="l" r="r" t="t"/>
              <a:pathLst>
                <a:path extrusionOk="0" h="410" w="942">
                  <a:moveTo>
                    <a:pt x="941" y="0"/>
                  </a:moveTo>
                  <a:cubicBezTo>
                    <a:pt x="509" y="0"/>
                    <a:pt x="230" y="51"/>
                    <a:pt x="1" y="407"/>
                  </a:cubicBezTo>
                  <a:cubicBezTo>
                    <a:pt x="27" y="409"/>
                    <a:pt x="52" y="410"/>
                    <a:pt x="78" y="410"/>
                  </a:cubicBezTo>
                  <a:cubicBezTo>
                    <a:pt x="407" y="410"/>
                    <a:pt x="729" y="260"/>
                    <a:pt x="9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19"/>
            <p:cNvSpPr/>
            <p:nvPr/>
          </p:nvSpPr>
          <p:spPr>
            <a:xfrm>
              <a:off x="3142844" y="5318249"/>
              <a:ext cx="24336" cy="23544"/>
            </a:xfrm>
            <a:custGeom>
              <a:rect b="b" l="l" r="r" t="t"/>
              <a:pathLst>
                <a:path extrusionOk="0" h="564" w="583">
                  <a:moveTo>
                    <a:pt x="379" y="1"/>
                  </a:moveTo>
                  <a:cubicBezTo>
                    <a:pt x="201" y="26"/>
                    <a:pt x="48" y="179"/>
                    <a:pt x="23" y="356"/>
                  </a:cubicBezTo>
                  <a:cubicBezTo>
                    <a:pt x="0" y="470"/>
                    <a:pt x="59" y="564"/>
                    <a:pt x="181" y="564"/>
                  </a:cubicBezTo>
                  <a:cubicBezTo>
                    <a:pt x="195" y="564"/>
                    <a:pt x="210" y="562"/>
                    <a:pt x="226" y="560"/>
                  </a:cubicBezTo>
                  <a:cubicBezTo>
                    <a:pt x="404" y="483"/>
                    <a:pt x="531" y="331"/>
                    <a:pt x="557" y="153"/>
                  </a:cubicBezTo>
                  <a:cubicBezTo>
                    <a:pt x="582" y="51"/>
                    <a:pt x="480" y="1"/>
                    <a:pt x="3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19"/>
            <p:cNvSpPr/>
            <p:nvPr/>
          </p:nvSpPr>
          <p:spPr>
            <a:xfrm>
              <a:off x="2987816" y="5594085"/>
              <a:ext cx="23376" cy="12774"/>
            </a:xfrm>
            <a:custGeom>
              <a:rect b="b" l="l" r="r" t="t"/>
              <a:pathLst>
                <a:path extrusionOk="0" h="306" w="560">
                  <a:moveTo>
                    <a:pt x="560" y="1"/>
                  </a:moveTo>
                  <a:cubicBezTo>
                    <a:pt x="179" y="1"/>
                    <a:pt x="179" y="1"/>
                    <a:pt x="1" y="306"/>
                  </a:cubicBezTo>
                  <a:cubicBezTo>
                    <a:pt x="255" y="306"/>
                    <a:pt x="458" y="255"/>
                    <a:pt x="5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19"/>
            <p:cNvSpPr/>
            <p:nvPr/>
          </p:nvSpPr>
          <p:spPr>
            <a:xfrm>
              <a:off x="2996331" y="5534685"/>
              <a:ext cx="16989" cy="14903"/>
            </a:xfrm>
            <a:custGeom>
              <a:rect b="b" l="l" r="r" t="t"/>
              <a:pathLst>
                <a:path extrusionOk="0" h="357" w="407">
                  <a:moveTo>
                    <a:pt x="203" y="0"/>
                  </a:moveTo>
                  <a:cubicBezTo>
                    <a:pt x="102" y="0"/>
                    <a:pt x="26" y="77"/>
                    <a:pt x="26" y="178"/>
                  </a:cubicBezTo>
                  <a:cubicBezTo>
                    <a:pt x="0" y="280"/>
                    <a:pt x="76" y="356"/>
                    <a:pt x="178" y="356"/>
                  </a:cubicBezTo>
                  <a:cubicBezTo>
                    <a:pt x="305" y="356"/>
                    <a:pt x="407" y="280"/>
                    <a:pt x="407" y="153"/>
                  </a:cubicBezTo>
                  <a:cubicBezTo>
                    <a:pt x="381" y="0"/>
                    <a:pt x="280" y="0"/>
                    <a:pt x="20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19"/>
            <p:cNvSpPr/>
            <p:nvPr/>
          </p:nvSpPr>
          <p:spPr>
            <a:xfrm>
              <a:off x="2566643" y="5504881"/>
              <a:ext cx="22332" cy="19244"/>
            </a:xfrm>
            <a:custGeom>
              <a:rect b="b" l="l" r="r" t="t"/>
              <a:pathLst>
                <a:path extrusionOk="0" h="461" w="535">
                  <a:moveTo>
                    <a:pt x="50" y="1"/>
                  </a:moveTo>
                  <a:cubicBezTo>
                    <a:pt x="35" y="1"/>
                    <a:pt x="18" y="1"/>
                    <a:pt x="1" y="3"/>
                  </a:cubicBezTo>
                  <a:cubicBezTo>
                    <a:pt x="1" y="282"/>
                    <a:pt x="153" y="409"/>
                    <a:pt x="534" y="460"/>
                  </a:cubicBezTo>
                  <a:cubicBezTo>
                    <a:pt x="391" y="196"/>
                    <a:pt x="315" y="1"/>
                    <a:pt x="5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19"/>
            <p:cNvSpPr/>
            <p:nvPr/>
          </p:nvSpPr>
          <p:spPr>
            <a:xfrm>
              <a:off x="3257300" y="5315870"/>
              <a:ext cx="20203" cy="18326"/>
            </a:xfrm>
            <a:custGeom>
              <a:rect b="b" l="l" r="r" t="t"/>
              <a:pathLst>
                <a:path extrusionOk="0" h="439" w="484">
                  <a:moveTo>
                    <a:pt x="377" y="0"/>
                  </a:moveTo>
                  <a:cubicBezTo>
                    <a:pt x="363" y="0"/>
                    <a:pt x="348" y="3"/>
                    <a:pt x="331" y="7"/>
                  </a:cubicBezTo>
                  <a:cubicBezTo>
                    <a:pt x="178" y="7"/>
                    <a:pt x="77" y="108"/>
                    <a:pt x="26" y="236"/>
                  </a:cubicBezTo>
                  <a:cubicBezTo>
                    <a:pt x="0" y="337"/>
                    <a:pt x="26" y="439"/>
                    <a:pt x="128" y="439"/>
                  </a:cubicBezTo>
                  <a:cubicBezTo>
                    <a:pt x="331" y="439"/>
                    <a:pt x="407" y="312"/>
                    <a:pt x="483" y="159"/>
                  </a:cubicBezTo>
                  <a:cubicBezTo>
                    <a:pt x="483" y="53"/>
                    <a:pt x="448" y="0"/>
                    <a:pt x="3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19"/>
            <p:cNvSpPr/>
            <p:nvPr/>
          </p:nvSpPr>
          <p:spPr>
            <a:xfrm>
              <a:off x="3195773" y="5287610"/>
              <a:ext cx="25505" cy="15613"/>
            </a:xfrm>
            <a:custGeom>
              <a:rect b="b" l="l" r="r" t="t"/>
              <a:pathLst>
                <a:path extrusionOk="0" h="374" w="611">
                  <a:moveTo>
                    <a:pt x="460" y="1"/>
                  </a:moveTo>
                  <a:cubicBezTo>
                    <a:pt x="270" y="1"/>
                    <a:pt x="144" y="123"/>
                    <a:pt x="0" y="328"/>
                  </a:cubicBezTo>
                  <a:cubicBezTo>
                    <a:pt x="62" y="359"/>
                    <a:pt x="127" y="373"/>
                    <a:pt x="191" y="373"/>
                  </a:cubicBezTo>
                  <a:cubicBezTo>
                    <a:pt x="388" y="373"/>
                    <a:pt x="572" y="234"/>
                    <a:pt x="610" y="23"/>
                  </a:cubicBezTo>
                  <a:cubicBezTo>
                    <a:pt x="556" y="8"/>
                    <a:pt x="506" y="1"/>
                    <a:pt x="4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19"/>
            <p:cNvSpPr/>
            <p:nvPr/>
          </p:nvSpPr>
          <p:spPr>
            <a:xfrm>
              <a:off x="2964607" y="5608945"/>
              <a:ext cx="14777" cy="12941"/>
            </a:xfrm>
            <a:custGeom>
              <a:rect b="b" l="l" r="r" t="t"/>
              <a:pathLst>
                <a:path extrusionOk="0" h="310" w="354">
                  <a:moveTo>
                    <a:pt x="201" y="0"/>
                  </a:moveTo>
                  <a:cubicBezTo>
                    <a:pt x="99" y="0"/>
                    <a:pt x="49" y="51"/>
                    <a:pt x="23" y="153"/>
                  </a:cubicBezTo>
                  <a:cubicBezTo>
                    <a:pt x="0" y="221"/>
                    <a:pt x="59" y="309"/>
                    <a:pt x="144" y="309"/>
                  </a:cubicBezTo>
                  <a:cubicBezTo>
                    <a:pt x="154" y="309"/>
                    <a:pt x="165" y="308"/>
                    <a:pt x="176" y="305"/>
                  </a:cubicBezTo>
                  <a:cubicBezTo>
                    <a:pt x="226" y="305"/>
                    <a:pt x="277" y="255"/>
                    <a:pt x="303" y="204"/>
                  </a:cubicBezTo>
                  <a:cubicBezTo>
                    <a:pt x="354" y="128"/>
                    <a:pt x="303" y="26"/>
                    <a:pt x="20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19"/>
            <p:cNvSpPr/>
            <p:nvPr/>
          </p:nvSpPr>
          <p:spPr>
            <a:xfrm>
              <a:off x="3017536" y="5289823"/>
              <a:ext cx="12773" cy="16823"/>
            </a:xfrm>
            <a:custGeom>
              <a:rect b="b" l="l" r="r" t="t"/>
              <a:pathLst>
                <a:path extrusionOk="0" h="403" w="306">
                  <a:moveTo>
                    <a:pt x="203" y="1"/>
                  </a:moveTo>
                  <a:cubicBezTo>
                    <a:pt x="180" y="1"/>
                    <a:pt x="155" y="7"/>
                    <a:pt x="128" y="21"/>
                  </a:cubicBezTo>
                  <a:cubicBezTo>
                    <a:pt x="77" y="97"/>
                    <a:pt x="26" y="173"/>
                    <a:pt x="0" y="250"/>
                  </a:cubicBezTo>
                  <a:cubicBezTo>
                    <a:pt x="0" y="275"/>
                    <a:pt x="102" y="326"/>
                    <a:pt x="153" y="402"/>
                  </a:cubicBezTo>
                  <a:cubicBezTo>
                    <a:pt x="229" y="300"/>
                    <a:pt x="280" y="224"/>
                    <a:pt x="305" y="122"/>
                  </a:cubicBezTo>
                  <a:cubicBezTo>
                    <a:pt x="305" y="48"/>
                    <a:pt x="265"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19"/>
            <p:cNvSpPr/>
            <p:nvPr/>
          </p:nvSpPr>
          <p:spPr>
            <a:xfrm>
              <a:off x="3240436" y="5346718"/>
              <a:ext cx="13733" cy="11897"/>
            </a:xfrm>
            <a:custGeom>
              <a:rect b="b" l="l" r="r" t="t"/>
              <a:pathLst>
                <a:path extrusionOk="0" h="285" w="329">
                  <a:moveTo>
                    <a:pt x="126" y="1"/>
                  </a:moveTo>
                  <a:cubicBezTo>
                    <a:pt x="59" y="1"/>
                    <a:pt x="0" y="92"/>
                    <a:pt x="23" y="183"/>
                  </a:cubicBezTo>
                  <a:cubicBezTo>
                    <a:pt x="49" y="208"/>
                    <a:pt x="125" y="259"/>
                    <a:pt x="150" y="284"/>
                  </a:cubicBezTo>
                  <a:cubicBezTo>
                    <a:pt x="252" y="234"/>
                    <a:pt x="328" y="183"/>
                    <a:pt x="303" y="81"/>
                  </a:cubicBezTo>
                  <a:cubicBezTo>
                    <a:pt x="277" y="30"/>
                    <a:pt x="227" y="5"/>
                    <a:pt x="150" y="5"/>
                  </a:cubicBezTo>
                  <a:cubicBezTo>
                    <a:pt x="142" y="2"/>
                    <a:pt x="134" y="1"/>
                    <a:pt x="1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19"/>
            <p:cNvSpPr/>
            <p:nvPr/>
          </p:nvSpPr>
          <p:spPr>
            <a:xfrm>
              <a:off x="2917815" y="5264151"/>
              <a:ext cx="11688" cy="10854"/>
            </a:xfrm>
            <a:custGeom>
              <a:rect b="b" l="l" r="r" t="t"/>
              <a:pathLst>
                <a:path extrusionOk="0" h="260" w="280">
                  <a:moveTo>
                    <a:pt x="153" y="0"/>
                  </a:moveTo>
                  <a:cubicBezTo>
                    <a:pt x="127" y="0"/>
                    <a:pt x="77" y="77"/>
                    <a:pt x="0" y="127"/>
                  </a:cubicBezTo>
                  <a:cubicBezTo>
                    <a:pt x="66" y="194"/>
                    <a:pt x="113" y="260"/>
                    <a:pt x="141" y="260"/>
                  </a:cubicBezTo>
                  <a:cubicBezTo>
                    <a:pt x="146" y="260"/>
                    <a:pt x="149" y="258"/>
                    <a:pt x="153" y="255"/>
                  </a:cubicBezTo>
                  <a:cubicBezTo>
                    <a:pt x="229" y="255"/>
                    <a:pt x="280" y="178"/>
                    <a:pt x="280" y="127"/>
                  </a:cubicBezTo>
                  <a:cubicBezTo>
                    <a:pt x="280" y="77"/>
                    <a:pt x="229" y="26"/>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19"/>
            <p:cNvSpPr/>
            <p:nvPr/>
          </p:nvSpPr>
          <p:spPr>
            <a:xfrm>
              <a:off x="2607215" y="5688882"/>
              <a:ext cx="12523" cy="11605"/>
            </a:xfrm>
            <a:custGeom>
              <a:rect b="b" l="l" r="r" t="t"/>
              <a:pathLst>
                <a:path extrusionOk="0" h="278" w="300">
                  <a:moveTo>
                    <a:pt x="132" y="1"/>
                  </a:moveTo>
                  <a:cubicBezTo>
                    <a:pt x="58" y="1"/>
                    <a:pt x="0" y="65"/>
                    <a:pt x="20" y="144"/>
                  </a:cubicBezTo>
                  <a:cubicBezTo>
                    <a:pt x="20" y="195"/>
                    <a:pt x="71" y="246"/>
                    <a:pt x="122" y="271"/>
                  </a:cubicBezTo>
                  <a:cubicBezTo>
                    <a:pt x="139" y="275"/>
                    <a:pt x="154" y="278"/>
                    <a:pt x="168" y="278"/>
                  </a:cubicBezTo>
                  <a:cubicBezTo>
                    <a:pt x="240" y="278"/>
                    <a:pt x="278" y="225"/>
                    <a:pt x="300" y="119"/>
                  </a:cubicBezTo>
                  <a:cubicBezTo>
                    <a:pt x="300" y="93"/>
                    <a:pt x="249" y="17"/>
                    <a:pt x="198" y="17"/>
                  </a:cubicBezTo>
                  <a:cubicBezTo>
                    <a:pt x="176" y="6"/>
                    <a:pt x="153" y="1"/>
                    <a:pt x="13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19"/>
            <p:cNvSpPr/>
            <p:nvPr/>
          </p:nvSpPr>
          <p:spPr>
            <a:xfrm>
              <a:off x="2873235" y="5308690"/>
              <a:ext cx="11730" cy="8558"/>
            </a:xfrm>
            <a:custGeom>
              <a:rect b="b" l="l" r="r" t="t"/>
              <a:pathLst>
                <a:path extrusionOk="0" h="205" w="281">
                  <a:moveTo>
                    <a:pt x="77" y="1"/>
                  </a:moveTo>
                  <a:cubicBezTo>
                    <a:pt x="52" y="26"/>
                    <a:pt x="26" y="77"/>
                    <a:pt x="1" y="128"/>
                  </a:cubicBezTo>
                  <a:cubicBezTo>
                    <a:pt x="1" y="128"/>
                    <a:pt x="52" y="204"/>
                    <a:pt x="77" y="204"/>
                  </a:cubicBezTo>
                  <a:cubicBezTo>
                    <a:pt x="153" y="204"/>
                    <a:pt x="204" y="179"/>
                    <a:pt x="280" y="153"/>
                  </a:cubicBezTo>
                  <a:lnTo>
                    <a:pt x="77"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19"/>
            <p:cNvSpPr/>
            <p:nvPr/>
          </p:nvSpPr>
          <p:spPr>
            <a:xfrm>
              <a:off x="3041955" y="5424359"/>
              <a:ext cx="8515" cy="9560"/>
            </a:xfrm>
            <a:custGeom>
              <a:rect b="b" l="l" r="r" t="t"/>
              <a:pathLst>
                <a:path extrusionOk="0" h="229" w="204">
                  <a:moveTo>
                    <a:pt x="127" y="0"/>
                  </a:moveTo>
                  <a:cubicBezTo>
                    <a:pt x="76" y="26"/>
                    <a:pt x="51" y="51"/>
                    <a:pt x="0" y="102"/>
                  </a:cubicBezTo>
                  <a:cubicBezTo>
                    <a:pt x="0" y="102"/>
                    <a:pt x="51" y="153"/>
                    <a:pt x="102" y="229"/>
                  </a:cubicBezTo>
                  <a:cubicBezTo>
                    <a:pt x="127" y="178"/>
                    <a:pt x="178" y="127"/>
                    <a:pt x="203" y="76"/>
                  </a:cubicBezTo>
                  <a:cubicBezTo>
                    <a:pt x="203" y="51"/>
                    <a:pt x="153" y="26"/>
                    <a:pt x="12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19"/>
            <p:cNvSpPr/>
            <p:nvPr/>
          </p:nvSpPr>
          <p:spPr>
            <a:xfrm>
              <a:off x="2848858" y="5728830"/>
              <a:ext cx="8515" cy="15947"/>
            </a:xfrm>
            <a:custGeom>
              <a:rect b="b" l="l" r="r" t="t"/>
              <a:pathLst>
                <a:path extrusionOk="0" h="382" w="204">
                  <a:moveTo>
                    <a:pt x="102" y="0"/>
                  </a:moveTo>
                  <a:cubicBezTo>
                    <a:pt x="51" y="77"/>
                    <a:pt x="26" y="178"/>
                    <a:pt x="0" y="255"/>
                  </a:cubicBezTo>
                  <a:cubicBezTo>
                    <a:pt x="0" y="305"/>
                    <a:pt x="51" y="382"/>
                    <a:pt x="51" y="382"/>
                  </a:cubicBezTo>
                  <a:cubicBezTo>
                    <a:pt x="77" y="356"/>
                    <a:pt x="204" y="356"/>
                    <a:pt x="204" y="305"/>
                  </a:cubicBezTo>
                  <a:cubicBezTo>
                    <a:pt x="204" y="280"/>
                    <a:pt x="178" y="204"/>
                    <a:pt x="10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19"/>
            <p:cNvSpPr/>
            <p:nvPr/>
          </p:nvSpPr>
          <p:spPr>
            <a:xfrm>
              <a:off x="3042998" y="5402027"/>
              <a:ext cx="8515" cy="8391"/>
            </a:xfrm>
            <a:custGeom>
              <a:rect b="b" l="l" r="r" t="t"/>
              <a:pathLst>
                <a:path extrusionOk="0" h="201" w="204">
                  <a:moveTo>
                    <a:pt x="112" y="0"/>
                  </a:moveTo>
                  <a:cubicBezTo>
                    <a:pt x="68" y="0"/>
                    <a:pt x="26" y="28"/>
                    <a:pt x="26" y="78"/>
                  </a:cubicBezTo>
                  <a:cubicBezTo>
                    <a:pt x="0" y="103"/>
                    <a:pt x="26" y="154"/>
                    <a:pt x="51" y="179"/>
                  </a:cubicBezTo>
                  <a:cubicBezTo>
                    <a:pt x="66" y="194"/>
                    <a:pt x="83" y="200"/>
                    <a:pt x="101" y="200"/>
                  </a:cubicBezTo>
                  <a:cubicBezTo>
                    <a:pt x="142" y="200"/>
                    <a:pt x="186" y="164"/>
                    <a:pt x="204" y="129"/>
                  </a:cubicBezTo>
                  <a:cubicBezTo>
                    <a:pt x="204" y="103"/>
                    <a:pt x="204" y="27"/>
                    <a:pt x="178" y="27"/>
                  </a:cubicBezTo>
                  <a:cubicBezTo>
                    <a:pt x="160" y="9"/>
                    <a:pt x="136" y="0"/>
                    <a:pt x="11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19"/>
            <p:cNvSpPr/>
            <p:nvPr/>
          </p:nvSpPr>
          <p:spPr>
            <a:xfrm>
              <a:off x="3079063" y="5363874"/>
              <a:ext cx="8515" cy="7472"/>
            </a:xfrm>
            <a:custGeom>
              <a:rect b="b" l="l" r="r" t="t"/>
              <a:pathLst>
                <a:path extrusionOk="0" h="179" w="204">
                  <a:moveTo>
                    <a:pt x="153" y="0"/>
                  </a:moveTo>
                  <a:cubicBezTo>
                    <a:pt x="102" y="0"/>
                    <a:pt x="77" y="0"/>
                    <a:pt x="51" y="26"/>
                  </a:cubicBezTo>
                  <a:cubicBezTo>
                    <a:pt x="1" y="102"/>
                    <a:pt x="26" y="178"/>
                    <a:pt x="102" y="178"/>
                  </a:cubicBezTo>
                  <a:cubicBezTo>
                    <a:pt x="153" y="178"/>
                    <a:pt x="179" y="128"/>
                    <a:pt x="204" y="102"/>
                  </a:cubicBezTo>
                  <a:cubicBezTo>
                    <a:pt x="204" y="77"/>
                    <a:pt x="179" y="0"/>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19"/>
            <p:cNvSpPr/>
            <p:nvPr/>
          </p:nvSpPr>
          <p:spPr>
            <a:xfrm>
              <a:off x="3161837" y="5396767"/>
              <a:ext cx="6387" cy="6387"/>
            </a:xfrm>
            <a:custGeom>
              <a:rect b="b" l="l" r="r" t="t"/>
              <a:pathLst>
                <a:path extrusionOk="0" h="153" w="153">
                  <a:moveTo>
                    <a:pt x="51" y="0"/>
                  </a:moveTo>
                  <a:cubicBezTo>
                    <a:pt x="51" y="51"/>
                    <a:pt x="0" y="77"/>
                    <a:pt x="0" y="102"/>
                  </a:cubicBezTo>
                  <a:cubicBezTo>
                    <a:pt x="0" y="127"/>
                    <a:pt x="76" y="153"/>
                    <a:pt x="102" y="153"/>
                  </a:cubicBezTo>
                  <a:cubicBezTo>
                    <a:pt x="127" y="127"/>
                    <a:pt x="153" y="77"/>
                    <a:pt x="153" y="51"/>
                  </a:cubicBezTo>
                  <a:cubicBezTo>
                    <a:pt x="153" y="26"/>
                    <a:pt x="102" y="2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19"/>
            <p:cNvSpPr/>
            <p:nvPr/>
          </p:nvSpPr>
          <p:spPr>
            <a:xfrm>
              <a:off x="3318827" y="5401025"/>
              <a:ext cx="7472" cy="7431"/>
            </a:xfrm>
            <a:custGeom>
              <a:rect b="b" l="l" r="r" t="t"/>
              <a:pathLst>
                <a:path extrusionOk="0" h="178" w="179">
                  <a:moveTo>
                    <a:pt x="102" y="0"/>
                  </a:moveTo>
                  <a:cubicBezTo>
                    <a:pt x="77" y="25"/>
                    <a:pt x="26" y="51"/>
                    <a:pt x="1" y="76"/>
                  </a:cubicBezTo>
                  <a:cubicBezTo>
                    <a:pt x="1" y="102"/>
                    <a:pt x="26" y="153"/>
                    <a:pt x="51" y="178"/>
                  </a:cubicBezTo>
                  <a:lnTo>
                    <a:pt x="178" y="102"/>
                  </a:lnTo>
                  <a:lnTo>
                    <a:pt x="10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19"/>
            <p:cNvSpPr/>
            <p:nvPr/>
          </p:nvSpPr>
          <p:spPr>
            <a:xfrm>
              <a:off x="3079063" y="5497534"/>
              <a:ext cx="6428" cy="7472"/>
            </a:xfrm>
            <a:custGeom>
              <a:rect b="b" l="l" r="r" t="t"/>
              <a:pathLst>
                <a:path extrusionOk="0" h="179" w="154">
                  <a:moveTo>
                    <a:pt x="1" y="1"/>
                  </a:moveTo>
                  <a:lnTo>
                    <a:pt x="51" y="179"/>
                  </a:lnTo>
                  <a:lnTo>
                    <a:pt x="153" y="103"/>
                  </a:lnTo>
                  <a:cubicBezTo>
                    <a:pt x="128" y="77"/>
                    <a:pt x="128" y="26"/>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19"/>
            <p:cNvSpPr/>
            <p:nvPr/>
          </p:nvSpPr>
          <p:spPr>
            <a:xfrm>
              <a:off x="3018579" y="5322507"/>
              <a:ext cx="3256" cy="3214"/>
            </a:xfrm>
            <a:custGeom>
              <a:rect b="b" l="l" r="r" t="t"/>
              <a:pathLst>
                <a:path extrusionOk="0" h="77" w="78">
                  <a:moveTo>
                    <a:pt x="26" y="0"/>
                  </a:moveTo>
                  <a:lnTo>
                    <a:pt x="1" y="26"/>
                  </a:lnTo>
                  <a:lnTo>
                    <a:pt x="77" y="77"/>
                  </a:lnTo>
                  <a:lnTo>
                    <a:pt x="77" y="26"/>
                  </a:lnTo>
                  <a:cubicBezTo>
                    <a:pt x="77" y="13"/>
                    <a:pt x="64" y="13"/>
                    <a:pt x="52" y="13"/>
                  </a:cubicBezTo>
                  <a:cubicBezTo>
                    <a:pt x="39" y="13"/>
                    <a:pt x="26" y="13"/>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19"/>
            <p:cNvSpPr/>
            <p:nvPr/>
          </p:nvSpPr>
          <p:spPr>
            <a:xfrm>
              <a:off x="2918859" y="5362830"/>
              <a:ext cx="6428" cy="6387"/>
            </a:xfrm>
            <a:custGeom>
              <a:rect b="b" l="l" r="r" t="t"/>
              <a:pathLst>
                <a:path extrusionOk="0" h="153" w="154">
                  <a:moveTo>
                    <a:pt x="26" y="0"/>
                  </a:moveTo>
                  <a:cubicBezTo>
                    <a:pt x="26" y="25"/>
                    <a:pt x="1" y="76"/>
                    <a:pt x="1" y="102"/>
                  </a:cubicBezTo>
                  <a:lnTo>
                    <a:pt x="102" y="153"/>
                  </a:lnTo>
                  <a:cubicBezTo>
                    <a:pt x="102" y="127"/>
                    <a:pt x="153" y="76"/>
                    <a:pt x="128" y="51"/>
                  </a:cubicBezTo>
                  <a:cubicBezTo>
                    <a:pt x="128" y="25"/>
                    <a:pt x="77"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19"/>
            <p:cNvSpPr/>
            <p:nvPr/>
          </p:nvSpPr>
          <p:spPr>
            <a:xfrm>
              <a:off x="2965567" y="5405241"/>
              <a:ext cx="4258" cy="3214"/>
            </a:xfrm>
            <a:custGeom>
              <a:rect b="b" l="l" r="r" t="t"/>
              <a:pathLst>
                <a:path extrusionOk="0" h="77" w="102">
                  <a:moveTo>
                    <a:pt x="51" y="1"/>
                  </a:moveTo>
                  <a:cubicBezTo>
                    <a:pt x="26" y="1"/>
                    <a:pt x="26" y="26"/>
                    <a:pt x="26" y="52"/>
                  </a:cubicBezTo>
                  <a:cubicBezTo>
                    <a:pt x="0" y="77"/>
                    <a:pt x="51" y="77"/>
                    <a:pt x="76" y="77"/>
                  </a:cubicBezTo>
                  <a:cubicBezTo>
                    <a:pt x="76" y="77"/>
                    <a:pt x="76" y="52"/>
                    <a:pt x="102" y="26"/>
                  </a:cubicBezTo>
                  <a:cubicBezTo>
                    <a:pt x="102" y="1"/>
                    <a:pt x="51"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19"/>
            <p:cNvSpPr/>
            <p:nvPr/>
          </p:nvSpPr>
          <p:spPr>
            <a:xfrm>
              <a:off x="3172439" y="5423274"/>
              <a:ext cx="3214" cy="2171"/>
            </a:xfrm>
            <a:custGeom>
              <a:rect b="b" l="l" r="r" t="t"/>
              <a:pathLst>
                <a:path extrusionOk="0" h="52" w="77">
                  <a:moveTo>
                    <a:pt x="0" y="1"/>
                  </a:moveTo>
                  <a:lnTo>
                    <a:pt x="51" y="52"/>
                  </a:lnTo>
                  <a:lnTo>
                    <a:pt x="76" y="26"/>
                  </a:lnTo>
                  <a:cubicBezTo>
                    <a:pt x="76" y="26"/>
                    <a:pt x="76"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19"/>
            <p:cNvSpPr/>
            <p:nvPr/>
          </p:nvSpPr>
          <p:spPr>
            <a:xfrm>
              <a:off x="2601664" y="5430704"/>
              <a:ext cx="4299" cy="2171"/>
            </a:xfrm>
            <a:custGeom>
              <a:rect b="b" l="l" r="r" t="t"/>
              <a:pathLst>
                <a:path extrusionOk="0" h="52" w="103">
                  <a:moveTo>
                    <a:pt x="0" y="1"/>
                  </a:moveTo>
                  <a:lnTo>
                    <a:pt x="0" y="51"/>
                  </a:lnTo>
                  <a:lnTo>
                    <a:pt x="102" y="51"/>
                  </a:lnTo>
                  <a:lnTo>
                    <a:pt x="102"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19"/>
            <p:cNvSpPr/>
            <p:nvPr/>
          </p:nvSpPr>
          <p:spPr>
            <a:xfrm>
              <a:off x="3058902" y="5439178"/>
              <a:ext cx="6428" cy="5385"/>
            </a:xfrm>
            <a:custGeom>
              <a:rect b="b" l="l" r="r" t="t"/>
              <a:pathLst>
                <a:path extrusionOk="0" h="129" w="154">
                  <a:moveTo>
                    <a:pt x="52" y="1"/>
                  </a:moveTo>
                  <a:cubicBezTo>
                    <a:pt x="52" y="1"/>
                    <a:pt x="1" y="26"/>
                    <a:pt x="1" y="52"/>
                  </a:cubicBezTo>
                  <a:cubicBezTo>
                    <a:pt x="26" y="77"/>
                    <a:pt x="52" y="103"/>
                    <a:pt x="77" y="128"/>
                  </a:cubicBezTo>
                  <a:lnTo>
                    <a:pt x="153" y="26"/>
                  </a:lnTo>
                  <a:cubicBezTo>
                    <a:pt x="102" y="26"/>
                    <a:pt x="77"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19"/>
            <p:cNvSpPr/>
            <p:nvPr/>
          </p:nvSpPr>
          <p:spPr>
            <a:xfrm>
              <a:off x="3089665" y="5449530"/>
              <a:ext cx="8349" cy="7765"/>
            </a:xfrm>
            <a:custGeom>
              <a:rect b="b" l="l" r="r" t="t"/>
              <a:pathLst>
                <a:path extrusionOk="0" h="186" w="200">
                  <a:moveTo>
                    <a:pt x="115" y="1"/>
                  </a:moveTo>
                  <a:cubicBezTo>
                    <a:pt x="103" y="1"/>
                    <a:pt x="91" y="3"/>
                    <a:pt x="77" y="7"/>
                  </a:cubicBezTo>
                  <a:cubicBezTo>
                    <a:pt x="26" y="7"/>
                    <a:pt x="26" y="83"/>
                    <a:pt x="1" y="109"/>
                  </a:cubicBezTo>
                  <a:cubicBezTo>
                    <a:pt x="52" y="134"/>
                    <a:pt x="77" y="185"/>
                    <a:pt x="102" y="185"/>
                  </a:cubicBezTo>
                  <a:cubicBezTo>
                    <a:pt x="128" y="160"/>
                    <a:pt x="153" y="134"/>
                    <a:pt x="179" y="109"/>
                  </a:cubicBezTo>
                  <a:cubicBezTo>
                    <a:pt x="200" y="46"/>
                    <a:pt x="169" y="1"/>
                    <a:pt x="11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19"/>
            <p:cNvSpPr/>
            <p:nvPr/>
          </p:nvSpPr>
          <p:spPr>
            <a:xfrm>
              <a:off x="3106654" y="5507093"/>
              <a:ext cx="3214" cy="2171"/>
            </a:xfrm>
            <a:custGeom>
              <a:rect b="b" l="l" r="r" t="t"/>
              <a:pathLst>
                <a:path extrusionOk="0" h="52" w="77">
                  <a:moveTo>
                    <a:pt x="77" y="1"/>
                  </a:moveTo>
                  <a:lnTo>
                    <a:pt x="0" y="26"/>
                  </a:lnTo>
                  <a:cubicBezTo>
                    <a:pt x="0" y="26"/>
                    <a:pt x="26" y="51"/>
                    <a:pt x="26" y="51"/>
                  </a:cubicBezTo>
                  <a:lnTo>
                    <a:pt x="77" y="51"/>
                  </a:lnTo>
                  <a:lnTo>
                    <a:pt x="77"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19"/>
            <p:cNvSpPr/>
            <p:nvPr/>
          </p:nvSpPr>
          <p:spPr>
            <a:xfrm>
              <a:off x="3283806" y="5275797"/>
              <a:ext cx="3256" cy="4300"/>
            </a:xfrm>
            <a:custGeom>
              <a:rect b="b" l="l" r="r" t="t"/>
              <a:pathLst>
                <a:path extrusionOk="0" h="103" w="78">
                  <a:moveTo>
                    <a:pt x="26" y="1"/>
                  </a:moveTo>
                  <a:lnTo>
                    <a:pt x="1" y="103"/>
                  </a:lnTo>
                  <a:lnTo>
                    <a:pt x="52" y="103"/>
                  </a:lnTo>
                  <a:lnTo>
                    <a:pt x="77" y="52"/>
                  </a:lnTo>
                  <a:lnTo>
                    <a:pt x="26"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19"/>
            <p:cNvSpPr/>
            <p:nvPr/>
          </p:nvSpPr>
          <p:spPr>
            <a:xfrm>
              <a:off x="3093923" y="5699109"/>
              <a:ext cx="5343" cy="4300"/>
            </a:xfrm>
            <a:custGeom>
              <a:rect b="b" l="l" r="r" t="t"/>
              <a:pathLst>
                <a:path extrusionOk="0" h="103" w="128">
                  <a:moveTo>
                    <a:pt x="26" y="1"/>
                  </a:moveTo>
                  <a:lnTo>
                    <a:pt x="0" y="52"/>
                  </a:lnTo>
                  <a:lnTo>
                    <a:pt x="77" y="102"/>
                  </a:lnTo>
                  <a:cubicBezTo>
                    <a:pt x="77" y="102"/>
                    <a:pt x="127" y="52"/>
                    <a:pt x="102" y="52"/>
                  </a:cubicBezTo>
                  <a:cubicBezTo>
                    <a:pt x="77" y="26"/>
                    <a:pt x="51"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19"/>
            <p:cNvSpPr/>
            <p:nvPr/>
          </p:nvSpPr>
          <p:spPr>
            <a:xfrm>
              <a:off x="2631384" y="5655613"/>
              <a:ext cx="2129" cy="2171"/>
            </a:xfrm>
            <a:custGeom>
              <a:rect b="b" l="l" r="r" t="t"/>
              <a:pathLst>
                <a:path extrusionOk="0" h="52" w="51">
                  <a:moveTo>
                    <a:pt x="0" y="1"/>
                  </a:moveTo>
                  <a:lnTo>
                    <a:pt x="0" y="52"/>
                  </a:lnTo>
                  <a:lnTo>
                    <a:pt x="51" y="26"/>
                  </a:lnTo>
                  <a:lnTo>
                    <a:pt x="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19"/>
            <p:cNvSpPr/>
            <p:nvPr/>
          </p:nvSpPr>
          <p:spPr>
            <a:xfrm>
              <a:off x="3213805" y="5520868"/>
              <a:ext cx="2171" cy="2171"/>
            </a:xfrm>
            <a:custGeom>
              <a:rect b="b" l="l" r="r" t="t"/>
              <a:pathLst>
                <a:path extrusionOk="0" h="52" w="52">
                  <a:moveTo>
                    <a:pt x="0" y="1"/>
                  </a:moveTo>
                  <a:lnTo>
                    <a:pt x="51" y="52"/>
                  </a:lnTo>
                  <a:lnTo>
                    <a:pt x="51"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6" name="Google Shape;2806;p19"/>
          <p:cNvGrpSpPr/>
          <p:nvPr/>
        </p:nvGrpSpPr>
        <p:grpSpPr>
          <a:xfrm>
            <a:off x="5385881" y="825799"/>
            <a:ext cx="537898" cy="388600"/>
            <a:chOff x="443355" y="1067621"/>
            <a:chExt cx="613199" cy="443000"/>
          </a:xfrm>
        </p:grpSpPr>
        <p:sp>
          <p:nvSpPr>
            <p:cNvPr id="2807" name="Google Shape;2807;p19"/>
            <p:cNvSpPr/>
            <p:nvPr/>
          </p:nvSpPr>
          <p:spPr>
            <a:xfrm>
              <a:off x="528349" y="1102743"/>
              <a:ext cx="528204" cy="380517"/>
            </a:xfrm>
            <a:custGeom>
              <a:rect b="b" l="l" r="r" t="t"/>
              <a:pathLst>
                <a:path extrusionOk="0" h="1961" w="2722">
                  <a:moveTo>
                    <a:pt x="749" y="349"/>
                  </a:moveTo>
                  <a:cubicBezTo>
                    <a:pt x="753" y="373"/>
                    <a:pt x="758" y="397"/>
                    <a:pt x="763" y="423"/>
                  </a:cubicBezTo>
                  <a:lnTo>
                    <a:pt x="763" y="423"/>
                  </a:lnTo>
                  <a:cubicBezTo>
                    <a:pt x="758" y="397"/>
                    <a:pt x="753" y="372"/>
                    <a:pt x="749" y="349"/>
                  </a:cubicBezTo>
                  <a:close/>
                  <a:moveTo>
                    <a:pt x="1651" y="0"/>
                  </a:moveTo>
                  <a:cubicBezTo>
                    <a:pt x="1638" y="0"/>
                    <a:pt x="1625" y="0"/>
                    <a:pt x="1625" y="13"/>
                  </a:cubicBezTo>
                  <a:cubicBezTo>
                    <a:pt x="1610" y="122"/>
                    <a:pt x="1604" y="165"/>
                    <a:pt x="1564" y="165"/>
                  </a:cubicBezTo>
                  <a:cubicBezTo>
                    <a:pt x="1538" y="165"/>
                    <a:pt x="1498" y="147"/>
                    <a:pt x="1432" y="116"/>
                  </a:cubicBezTo>
                  <a:cubicBezTo>
                    <a:pt x="1432" y="116"/>
                    <a:pt x="1432" y="103"/>
                    <a:pt x="1419" y="103"/>
                  </a:cubicBezTo>
                  <a:lnTo>
                    <a:pt x="1380" y="103"/>
                  </a:lnTo>
                  <a:lnTo>
                    <a:pt x="1238" y="90"/>
                  </a:lnTo>
                  <a:lnTo>
                    <a:pt x="1200" y="65"/>
                  </a:lnTo>
                  <a:lnTo>
                    <a:pt x="1213" y="90"/>
                  </a:lnTo>
                  <a:lnTo>
                    <a:pt x="1110" y="155"/>
                  </a:lnTo>
                  <a:lnTo>
                    <a:pt x="1006" y="155"/>
                  </a:lnTo>
                  <a:cubicBezTo>
                    <a:pt x="993" y="155"/>
                    <a:pt x="981" y="168"/>
                    <a:pt x="981" y="181"/>
                  </a:cubicBezTo>
                  <a:lnTo>
                    <a:pt x="916" y="219"/>
                  </a:lnTo>
                  <a:cubicBezTo>
                    <a:pt x="907" y="210"/>
                    <a:pt x="894" y="207"/>
                    <a:pt x="879" y="207"/>
                  </a:cubicBezTo>
                  <a:cubicBezTo>
                    <a:pt x="863" y="207"/>
                    <a:pt x="845" y="210"/>
                    <a:pt x="828" y="210"/>
                  </a:cubicBezTo>
                  <a:cubicBezTo>
                    <a:pt x="818" y="210"/>
                    <a:pt x="809" y="209"/>
                    <a:pt x="800" y="206"/>
                  </a:cubicBezTo>
                  <a:cubicBezTo>
                    <a:pt x="753" y="225"/>
                    <a:pt x="699" y="237"/>
                    <a:pt x="643" y="237"/>
                  </a:cubicBezTo>
                  <a:cubicBezTo>
                    <a:pt x="622" y="237"/>
                    <a:pt x="602" y="236"/>
                    <a:pt x="581" y="232"/>
                  </a:cubicBezTo>
                  <a:lnTo>
                    <a:pt x="581" y="232"/>
                  </a:lnTo>
                  <a:cubicBezTo>
                    <a:pt x="594" y="245"/>
                    <a:pt x="607" y="258"/>
                    <a:pt x="620" y="258"/>
                  </a:cubicBezTo>
                  <a:cubicBezTo>
                    <a:pt x="645" y="284"/>
                    <a:pt x="684" y="310"/>
                    <a:pt x="671" y="348"/>
                  </a:cubicBezTo>
                  <a:cubicBezTo>
                    <a:pt x="645" y="387"/>
                    <a:pt x="607" y="387"/>
                    <a:pt x="555" y="387"/>
                  </a:cubicBezTo>
                  <a:lnTo>
                    <a:pt x="413" y="387"/>
                  </a:lnTo>
                  <a:cubicBezTo>
                    <a:pt x="387" y="421"/>
                    <a:pt x="360" y="433"/>
                    <a:pt x="333" y="433"/>
                  </a:cubicBezTo>
                  <a:cubicBezTo>
                    <a:pt x="279" y="433"/>
                    <a:pt x="224" y="387"/>
                    <a:pt x="181" y="387"/>
                  </a:cubicBezTo>
                  <a:cubicBezTo>
                    <a:pt x="149" y="393"/>
                    <a:pt x="120" y="397"/>
                    <a:pt x="91" y="397"/>
                  </a:cubicBezTo>
                  <a:cubicBezTo>
                    <a:pt x="62" y="397"/>
                    <a:pt x="33" y="393"/>
                    <a:pt x="1" y="387"/>
                  </a:cubicBezTo>
                  <a:lnTo>
                    <a:pt x="1" y="400"/>
                  </a:lnTo>
                  <a:lnTo>
                    <a:pt x="1" y="413"/>
                  </a:lnTo>
                  <a:lnTo>
                    <a:pt x="78" y="438"/>
                  </a:lnTo>
                  <a:cubicBezTo>
                    <a:pt x="142" y="471"/>
                    <a:pt x="213" y="487"/>
                    <a:pt x="286" y="487"/>
                  </a:cubicBezTo>
                  <a:cubicBezTo>
                    <a:pt x="358" y="487"/>
                    <a:pt x="433" y="471"/>
                    <a:pt x="503" y="438"/>
                  </a:cubicBezTo>
                  <a:lnTo>
                    <a:pt x="555" y="438"/>
                  </a:lnTo>
                  <a:cubicBezTo>
                    <a:pt x="581" y="516"/>
                    <a:pt x="529" y="555"/>
                    <a:pt x="465" y="567"/>
                  </a:cubicBezTo>
                  <a:cubicBezTo>
                    <a:pt x="362" y="580"/>
                    <a:pt x="400" y="632"/>
                    <a:pt x="439" y="683"/>
                  </a:cubicBezTo>
                  <a:cubicBezTo>
                    <a:pt x="426" y="696"/>
                    <a:pt x="439" y="709"/>
                    <a:pt x="452" y="722"/>
                  </a:cubicBezTo>
                  <a:cubicBezTo>
                    <a:pt x="452" y="774"/>
                    <a:pt x="439" y="825"/>
                    <a:pt x="413" y="864"/>
                  </a:cubicBezTo>
                  <a:lnTo>
                    <a:pt x="413" y="954"/>
                  </a:lnTo>
                  <a:lnTo>
                    <a:pt x="439" y="1006"/>
                  </a:lnTo>
                  <a:cubicBezTo>
                    <a:pt x="413" y="1148"/>
                    <a:pt x="284" y="1173"/>
                    <a:pt x="168" y="1238"/>
                  </a:cubicBezTo>
                  <a:cubicBezTo>
                    <a:pt x="199" y="1259"/>
                    <a:pt x="224" y="1265"/>
                    <a:pt x="246" y="1265"/>
                  </a:cubicBezTo>
                  <a:cubicBezTo>
                    <a:pt x="279" y="1265"/>
                    <a:pt x="305" y="1251"/>
                    <a:pt x="336" y="1251"/>
                  </a:cubicBezTo>
                  <a:cubicBezTo>
                    <a:pt x="347" y="1247"/>
                    <a:pt x="359" y="1245"/>
                    <a:pt x="369" y="1245"/>
                  </a:cubicBezTo>
                  <a:cubicBezTo>
                    <a:pt x="394" y="1245"/>
                    <a:pt x="413" y="1255"/>
                    <a:pt x="413" y="1264"/>
                  </a:cubicBezTo>
                  <a:cubicBezTo>
                    <a:pt x="387" y="1406"/>
                    <a:pt x="516" y="1406"/>
                    <a:pt x="594" y="1457"/>
                  </a:cubicBezTo>
                  <a:cubicBezTo>
                    <a:pt x="516" y="1535"/>
                    <a:pt x="594" y="1663"/>
                    <a:pt x="516" y="1741"/>
                  </a:cubicBezTo>
                  <a:lnTo>
                    <a:pt x="542" y="1741"/>
                  </a:lnTo>
                  <a:cubicBezTo>
                    <a:pt x="568" y="1728"/>
                    <a:pt x="594" y="1702"/>
                    <a:pt x="607" y="1676"/>
                  </a:cubicBezTo>
                  <a:cubicBezTo>
                    <a:pt x="629" y="1639"/>
                    <a:pt x="669" y="1619"/>
                    <a:pt x="706" y="1619"/>
                  </a:cubicBezTo>
                  <a:cubicBezTo>
                    <a:pt x="733" y="1619"/>
                    <a:pt x="758" y="1629"/>
                    <a:pt x="774" y="1651"/>
                  </a:cubicBezTo>
                  <a:cubicBezTo>
                    <a:pt x="852" y="1715"/>
                    <a:pt x="929" y="1767"/>
                    <a:pt x="1006" y="1818"/>
                  </a:cubicBezTo>
                  <a:cubicBezTo>
                    <a:pt x="1045" y="1818"/>
                    <a:pt x="1084" y="1805"/>
                    <a:pt x="1122" y="1792"/>
                  </a:cubicBezTo>
                  <a:cubicBezTo>
                    <a:pt x="1155" y="1774"/>
                    <a:pt x="1176" y="1764"/>
                    <a:pt x="1190" y="1764"/>
                  </a:cubicBezTo>
                  <a:cubicBezTo>
                    <a:pt x="1214" y="1764"/>
                    <a:pt x="1217" y="1796"/>
                    <a:pt x="1226" y="1870"/>
                  </a:cubicBezTo>
                  <a:cubicBezTo>
                    <a:pt x="1187" y="1883"/>
                    <a:pt x="1161" y="1921"/>
                    <a:pt x="1174" y="1960"/>
                  </a:cubicBezTo>
                  <a:cubicBezTo>
                    <a:pt x="1200" y="1960"/>
                    <a:pt x="1238" y="1947"/>
                    <a:pt x="1277" y="1921"/>
                  </a:cubicBezTo>
                  <a:lnTo>
                    <a:pt x="1277" y="1870"/>
                  </a:lnTo>
                  <a:cubicBezTo>
                    <a:pt x="1342" y="1844"/>
                    <a:pt x="1393" y="1818"/>
                    <a:pt x="1458" y="1792"/>
                  </a:cubicBezTo>
                  <a:cubicBezTo>
                    <a:pt x="1475" y="1785"/>
                    <a:pt x="1489" y="1782"/>
                    <a:pt x="1499" y="1782"/>
                  </a:cubicBezTo>
                  <a:cubicBezTo>
                    <a:pt x="1528" y="1782"/>
                    <a:pt x="1535" y="1806"/>
                    <a:pt x="1535" y="1844"/>
                  </a:cubicBezTo>
                  <a:lnTo>
                    <a:pt x="1587" y="1831"/>
                  </a:lnTo>
                  <a:cubicBezTo>
                    <a:pt x="1638" y="1715"/>
                    <a:pt x="1754" y="1676"/>
                    <a:pt x="1819" y="1599"/>
                  </a:cubicBezTo>
                  <a:cubicBezTo>
                    <a:pt x="1832" y="1535"/>
                    <a:pt x="1870" y="1470"/>
                    <a:pt x="1935" y="1457"/>
                  </a:cubicBezTo>
                  <a:lnTo>
                    <a:pt x="1961" y="1406"/>
                  </a:lnTo>
                  <a:lnTo>
                    <a:pt x="1961" y="1341"/>
                  </a:lnTo>
                  <a:cubicBezTo>
                    <a:pt x="1972" y="1338"/>
                    <a:pt x="1983" y="1337"/>
                    <a:pt x="1993" y="1337"/>
                  </a:cubicBezTo>
                  <a:cubicBezTo>
                    <a:pt x="2028" y="1337"/>
                    <a:pt x="2051" y="1356"/>
                    <a:pt x="2051" y="1406"/>
                  </a:cubicBezTo>
                  <a:cubicBezTo>
                    <a:pt x="2090" y="1470"/>
                    <a:pt x="2128" y="1547"/>
                    <a:pt x="2141" y="1625"/>
                  </a:cubicBezTo>
                  <a:cubicBezTo>
                    <a:pt x="2158" y="1625"/>
                    <a:pt x="2179" y="1632"/>
                    <a:pt x="2197" y="1632"/>
                  </a:cubicBezTo>
                  <a:cubicBezTo>
                    <a:pt x="2221" y="1632"/>
                    <a:pt x="2239" y="1619"/>
                    <a:pt x="2231" y="1560"/>
                  </a:cubicBezTo>
                  <a:cubicBezTo>
                    <a:pt x="2231" y="1535"/>
                    <a:pt x="2206" y="1509"/>
                    <a:pt x="2193" y="1483"/>
                  </a:cubicBezTo>
                  <a:cubicBezTo>
                    <a:pt x="2090" y="1161"/>
                    <a:pt x="2115" y="1148"/>
                    <a:pt x="2309" y="954"/>
                  </a:cubicBezTo>
                  <a:cubicBezTo>
                    <a:pt x="2463" y="941"/>
                    <a:pt x="2592" y="903"/>
                    <a:pt x="2657" y="735"/>
                  </a:cubicBezTo>
                  <a:cubicBezTo>
                    <a:pt x="2631" y="696"/>
                    <a:pt x="2644" y="645"/>
                    <a:pt x="2683" y="619"/>
                  </a:cubicBezTo>
                  <a:cubicBezTo>
                    <a:pt x="2721" y="555"/>
                    <a:pt x="2696" y="477"/>
                    <a:pt x="2708" y="400"/>
                  </a:cubicBezTo>
                  <a:lnTo>
                    <a:pt x="2657" y="361"/>
                  </a:lnTo>
                  <a:lnTo>
                    <a:pt x="2644" y="297"/>
                  </a:lnTo>
                  <a:cubicBezTo>
                    <a:pt x="2605" y="245"/>
                    <a:pt x="2567" y="193"/>
                    <a:pt x="2515" y="155"/>
                  </a:cubicBezTo>
                  <a:lnTo>
                    <a:pt x="2476" y="142"/>
                  </a:lnTo>
                  <a:cubicBezTo>
                    <a:pt x="2401" y="113"/>
                    <a:pt x="2323" y="100"/>
                    <a:pt x="2244" y="100"/>
                  </a:cubicBezTo>
                  <a:cubicBezTo>
                    <a:pt x="2149" y="100"/>
                    <a:pt x="2053" y="119"/>
                    <a:pt x="1961" y="155"/>
                  </a:cubicBezTo>
                  <a:cubicBezTo>
                    <a:pt x="1948" y="168"/>
                    <a:pt x="1922" y="168"/>
                    <a:pt x="1896" y="181"/>
                  </a:cubicBezTo>
                  <a:cubicBezTo>
                    <a:pt x="1841" y="210"/>
                    <a:pt x="1802" y="227"/>
                    <a:pt x="1772" y="227"/>
                  </a:cubicBezTo>
                  <a:cubicBezTo>
                    <a:pt x="1724" y="227"/>
                    <a:pt x="1701" y="185"/>
                    <a:pt x="1677" y="90"/>
                  </a:cubicBezTo>
                  <a:cubicBezTo>
                    <a:pt x="1677" y="65"/>
                    <a:pt x="1677" y="26"/>
                    <a:pt x="16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19"/>
            <p:cNvSpPr/>
            <p:nvPr/>
          </p:nvSpPr>
          <p:spPr>
            <a:xfrm>
              <a:off x="698532" y="1460364"/>
              <a:ext cx="27749" cy="50257"/>
            </a:xfrm>
            <a:custGeom>
              <a:rect b="b" l="l" r="r" t="t"/>
              <a:pathLst>
                <a:path extrusionOk="0" h="259" w="143">
                  <a:moveTo>
                    <a:pt x="116" y="1"/>
                  </a:moveTo>
                  <a:cubicBezTo>
                    <a:pt x="0" y="27"/>
                    <a:pt x="0" y="27"/>
                    <a:pt x="13" y="259"/>
                  </a:cubicBezTo>
                  <a:lnTo>
                    <a:pt x="104" y="220"/>
                  </a:lnTo>
                  <a:cubicBezTo>
                    <a:pt x="104" y="207"/>
                    <a:pt x="129" y="182"/>
                    <a:pt x="129" y="169"/>
                  </a:cubicBezTo>
                  <a:cubicBezTo>
                    <a:pt x="91" y="117"/>
                    <a:pt x="142" y="53"/>
                    <a:pt x="1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19"/>
            <p:cNvSpPr/>
            <p:nvPr/>
          </p:nvSpPr>
          <p:spPr>
            <a:xfrm>
              <a:off x="443355" y="1152612"/>
              <a:ext cx="70246" cy="23867"/>
            </a:xfrm>
            <a:custGeom>
              <a:rect b="b" l="l" r="r" t="t"/>
              <a:pathLst>
                <a:path extrusionOk="0" h="123" w="362">
                  <a:moveTo>
                    <a:pt x="39" y="1"/>
                  </a:moveTo>
                  <a:lnTo>
                    <a:pt x="0" y="27"/>
                  </a:lnTo>
                  <a:cubicBezTo>
                    <a:pt x="13" y="91"/>
                    <a:pt x="78" y="78"/>
                    <a:pt x="116" y="104"/>
                  </a:cubicBezTo>
                  <a:cubicBezTo>
                    <a:pt x="135" y="96"/>
                    <a:pt x="153" y="93"/>
                    <a:pt x="171" y="93"/>
                  </a:cubicBezTo>
                  <a:cubicBezTo>
                    <a:pt x="226" y="93"/>
                    <a:pt x="277" y="122"/>
                    <a:pt x="327" y="122"/>
                  </a:cubicBezTo>
                  <a:cubicBezTo>
                    <a:pt x="338" y="122"/>
                    <a:pt x="350" y="121"/>
                    <a:pt x="361" y="117"/>
                  </a:cubicBezTo>
                  <a:cubicBezTo>
                    <a:pt x="245" y="78"/>
                    <a:pt x="15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19"/>
            <p:cNvSpPr/>
            <p:nvPr/>
          </p:nvSpPr>
          <p:spPr>
            <a:xfrm>
              <a:off x="570846" y="1265351"/>
              <a:ext cx="40362" cy="29106"/>
            </a:xfrm>
            <a:custGeom>
              <a:rect b="b" l="l" r="r" t="t"/>
              <a:pathLst>
                <a:path extrusionOk="0" h="150" w="208">
                  <a:moveTo>
                    <a:pt x="130" y="0"/>
                  </a:moveTo>
                  <a:lnTo>
                    <a:pt x="65" y="26"/>
                  </a:lnTo>
                  <a:cubicBezTo>
                    <a:pt x="39" y="52"/>
                    <a:pt x="1" y="78"/>
                    <a:pt x="14" y="116"/>
                  </a:cubicBezTo>
                  <a:cubicBezTo>
                    <a:pt x="22" y="141"/>
                    <a:pt x="46" y="150"/>
                    <a:pt x="68" y="150"/>
                  </a:cubicBezTo>
                  <a:cubicBezTo>
                    <a:pt x="82" y="150"/>
                    <a:pt x="95" y="147"/>
                    <a:pt x="104" y="142"/>
                  </a:cubicBezTo>
                  <a:cubicBezTo>
                    <a:pt x="130" y="116"/>
                    <a:pt x="168" y="103"/>
                    <a:pt x="207" y="103"/>
                  </a:cubicBezTo>
                  <a:lnTo>
                    <a:pt x="207" y="26"/>
                  </a:lnTo>
                  <a:lnTo>
                    <a:pt x="130"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19"/>
            <p:cNvSpPr/>
            <p:nvPr/>
          </p:nvSpPr>
          <p:spPr>
            <a:xfrm>
              <a:off x="881135" y="1067621"/>
              <a:ext cx="25226" cy="23867"/>
            </a:xfrm>
            <a:custGeom>
              <a:rect b="b" l="l" r="r" t="t"/>
              <a:pathLst>
                <a:path extrusionOk="0" h="123" w="130">
                  <a:moveTo>
                    <a:pt x="39" y="1"/>
                  </a:moveTo>
                  <a:cubicBezTo>
                    <a:pt x="14" y="13"/>
                    <a:pt x="1" y="26"/>
                    <a:pt x="1" y="52"/>
                  </a:cubicBezTo>
                  <a:cubicBezTo>
                    <a:pt x="22" y="74"/>
                    <a:pt x="26" y="123"/>
                    <a:pt x="57" y="123"/>
                  </a:cubicBezTo>
                  <a:cubicBezTo>
                    <a:pt x="63" y="123"/>
                    <a:pt x="70" y="121"/>
                    <a:pt x="78" y="117"/>
                  </a:cubicBezTo>
                  <a:cubicBezTo>
                    <a:pt x="130" y="78"/>
                    <a:pt x="78" y="39"/>
                    <a:pt x="52" y="13"/>
                  </a:cubicBezTo>
                  <a:lnTo>
                    <a:pt x="39"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19"/>
            <p:cNvSpPr/>
            <p:nvPr/>
          </p:nvSpPr>
          <p:spPr>
            <a:xfrm>
              <a:off x="741030" y="1097698"/>
              <a:ext cx="20181" cy="17658"/>
            </a:xfrm>
            <a:custGeom>
              <a:rect b="b" l="l" r="r" t="t"/>
              <a:pathLst>
                <a:path extrusionOk="0" h="91" w="104">
                  <a:moveTo>
                    <a:pt x="26" y="0"/>
                  </a:moveTo>
                  <a:cubicBezTo>
                    <a:pt x="26" y="0"/>
                    <a:pt x="1" y="13"/>
                    <a:pt x="1" y="13"/>
                  </a:cubicBezTo>
                  <a:cubicBezTo>
                    <a:pt x="14" y="65"/>
                    <a:pt x="65" y="78"/>
                    <a:pt x="104" y="91"/>
                  </a:cubicBezTo>
                  <a:cubicBezTo>
                    <a:pt x="104" y="52"/>
                    <a:pt x="91"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19"/>
            <p:cNvSpPr/>
            <p:nvPr/>
          </p:nvSpPr>
          <p:spPr>
            <a:xfrm>
              <a:off x="761017" y="1115162"/>
              <a:ext cx="194" cy="194"/>
            </a:xfrm>
            <a:custGeom>
              <a:rect b="b" l="l" r="r" t="t"/>
              <a:pathLst>
                <a:path extrusionOk="0" h="1" w="1">
                  <a:moveTo>
                    <a:pt x="1"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19"/>
            <p:cNvSpPr/>
            <p:nvPr/>
          </p:nvSpPr>
          <p:spPr>
            <a:xfrm>
              <a:off x="761017" y="1117684"/>
              <a:ext cx="194" cy="194"/>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bg>
      <p:bgPr>
        <a:blipFill>
          <a:blip r:embed="rId2">
            <a:alphaModFix/>
          </a:blip>
          <a:stretch>
            <a:fillRect/>
          </a:stretch>
        </a:blipFill>
      </p:bgPr>
    </p:bg>
    <p:spTree>
      <p:nvGrpSpPr>
        <p:cNvPr id="2815" name="Shape 2815"/>
        <p:cNvGrpSpPr/>
        <p:nvPr/>
      </p:nvGrpSpPr>
      <p:grpSpPr>
        <a:xfrm>
          <a:off x="0" y="0"/>
          <a:ext cx="0" cy="0"/>
          <a:chOff x="0" y="0"/>
          <a:chExt cx="0" cy="0"/>
        </a:xfrm>
      </p:grpSpPr>
      <p:pic>
        <p:nvPicPr>
          <p:cNvPr id="2816" name="Google Shape;2816;p20"/>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2817" name="Google Shape;2817;p20"/>
          <p:cNvSpPr txBox="1"/>
          <p:nvPr>
            <p:ph idx="1" type="subTitle"/>
          </p:nvPr>
        </p:nvSpPr>
        <p:spPr>
          <a:xfrm>
            <a:off x="3950456" y="3625354"/>
            <a:ext cx="2105700" cy="6462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818" name="Google Shape;2818;p20"/>
          <p:cNvSpPr txBox="1"/>
          <p:nvPr>
            <p:ph idx="2" type="subTitle"/>
          </p:nvPr>
        </p:nvSpPr>
        <p:spPr>
          <a:xfrm>
            <a:off x="3087885" y="2256238"/>
            <a:ext cx="2105700" cy="646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819" name="Google Shape;2819;p20"/>
          <p:cNvSpPr txBox="1"/>
          <p:nvPr>
            <p:ph idx="3" type="subTitle"/>
          </p:nvPr>
        </p:nvSpPr>
        <p:spPr>
          <a:xfrm>
            <a:off x="3087885" y="1759438"/>
            <a:ext cx="21057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20" name="Google Shape;2820;p20"/>
          <p:cNvSpPr txBox="1"/>
          <p:nvPr>
            <p:ph idx="4" type="subTitle"/>
          </p:nvPr>
        </p:nvSpPr>
        <p:spPr>
          <a:xfrm>
            <a:off x="3950451" y="3128557"/>
            <a:ext cx="2105700" cy="338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821" name="Google Shape;2821;p20"/>
          <p:cNvSpPr txBox="1"/>
          <p:nvPr>
            <p:ph type="title"/>
          </p:nvPr>
        </p:nvSpPr>
        <p:spPr>
          <a:xfrm>
            <a:off x="714150" y="466300"/>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822" name="Google Shape;2822;p20"/>
          <p:cNvGrpSpPr/>
          <p:nvPr/>
        </p:nvGrpSpPr>
        <p:grpSpPr>
          <a:xfrm>
            <a:off x="714175" y="1093271"/>
            <a:ext cx="7715647" cy="131916"/>
            <a:chOff x="714175" y="1115188"/>
            <a:chExt cx="7715647" cy="131916"/>
          </a:xfrm>
        </p:grpSpPr>
        <p:grpSp>
          <p:nvGrpSpPr>
            <p:cNvPr id="2823" name="Google Shape;2823;p20"/>
            <p:cNvGrpSpPr/>
            <p:nvPr/>
          </p:nvGrpSpPr>
          <p:grpSpPr>
            <a:xfrm>
              <a:off x="714175" y="1115188"/>
              <a:ext cx="7715647" cy="131916"/>
              <a:chOff x="714175" y="1082438"/>
              <a:chExt cx="7715647" cy="131916"/>
            </a:xfrm>
          </p:grpSpPr>
          <p:sp>
            <p:nvSpPr>
              <p:cNvPr id="2824" name="Google Shape;2824;p20"/>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0"/>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6" name="Google Shape;2826;p20"/>
            <p:cNvGrpSpPr/>
            <p:nvPr/>
          </p:nvGrpSpPr>
          <p:grpSpPr>
            <a:xfrm>
              <a:off x="989955" y="1149073"/>
              <a:ext cx="7163972" cy="64150"/>
              <a:chOff x="1299890" y="844622"/>
              <a:chExt cx="6544233" cy="64143"/>
            </a:xfrm>
          </p:grpSpPr>
          <p:grpSp>
            <p:nvGrpSpPr>
              <p:cNvPr id="2827" name="Google Shape;2827;p20"/>
              <p:cNvGrpSpPr/>
              <p:nvPr/>
            </p:nvGrpSpPr>
            <p:grpSpPr>
              <a:xfrm>
                <a:off x="4528885" y="844622"/>
                <a:ext cx="3315238" cy="64143"/>
                <a:chOff x="896765" y="648922"/>
                <a:chExt cx="3315238" cy="64143"/>
              </a:xfrm>
            </p:grpSpPr>
            <p:sp>
              <p:nvSpPr>
                <p:cNvPr id="2828" name="Google Shape;2828;p2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2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2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2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2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2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2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2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61" name="Google Shape;2861;p20"/>
              <p:cNvGrpSpPr/>
              <p:nvPr/>
            </p:nvGrpSpPr>
            <p:grpSpPr>
              <a:xfrm>
                <a:off x="1299890" y="844622"/>
                <a:ext cx="3315238" cy="64143"/>
                <a:chOff x="896765" y="648922"/>
                <a:chExt cx="3315238" cy="64143"/>
              </a:xfrm>
            </p:grpSpPr>
            <p:sp>
              <p:nvSpPr>
                <p:cNvPr id="2862" name="Google Shape;2862;p2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2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2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2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895" name="Google Shape;2895;p20"/>
          <p:cNvGrpSpPr/>
          <p:nvPr/>
        </p:nvGrpSpPr>
        <p:grpSpPr>
          <a:xfrm>
            <a:off x="714175" y="1093271"/>
            <a:ext cx="7715647" cy="131916"/>
            <a:chOff x="714175" y="1115188"/>
            <a:chExt cx="7715647" cy="131916"/>
          </a:xfrm>
        </p:grpSpPr>
        <p:grpSp>
          <p:nvGrpSpPr>
            <p:cNvPr id="2896" name="Google Shape;2896;p20"/>
            <p:cNvGrpSpPr/>
            <p:nvPr/>
          </p:nvGrpSpPr>
          <p:grpSpPr>
            <a:xfrm>
              <a:off x="714175" y="1115188"/>
              <a:ext cx="7715647" cy="131916"/>
              <a:chOff x="714175" y="1082438"/>
              <a:chExt cx="7715647" cy="131916"/>
            </a:xfrm>
          </p:grpSpPr>
          <p:sp>
            <p:nvSpPr>
              <p:cNvPr id="2897" name="Google Shape;2897;p20"/>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0"/>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9" name="Google Shape;2899;p20"/>
            <p:cNvGrpSpPr/>
            <p:nvPr/>
          </p:nvGrpSpPr>
          <p:grpSpPr>
            <a:xfrm>
              <a:off x="989955" y="1149073"/>
              <a:ext cx="7163972" cy="64150"/>
              <a:chOff x="1299890" y="844622"/>
              <a:chExt cx="6544233" cy="64143"/>
            </a:xfrm>
          </p:grpSpPr>
          <p:grpSp>
            <p:nvGrpSpPr>
              <p:cNvPr id="2900" name="Google Shape;2900;p20"/>
              <p:cNvGrpSpPr/>
              <p:nvPr/>
            </p:nvGrpSpPr>
            <p:grpSpPr>
              <a:xfrm>
                <a:off x="4528885" y="844622"/>
                <a:ext cx="3315238" cy="64143"/>
                <a:chOff x="896765" y="648922"/>
                <a:chExt cx="3315238" cy="64143"/>
              </a:xfrm>
            </p:grpSpPr>
            <p:sp>
              <p:nvSpPr>
                <p:cNvPr id="2901" name="Google Shape;2901;p2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2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2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2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2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2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2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4" name="Google Shape;2934;p20"/>
              <p:cNvGrpSpPr/>
              <p:nvPr/>
            </p:nvGrpSpPr>
            <p:grpSpPr>
              <a:xfrm>
                <a:off x="1299890" y="844622"/>
                <a:ext cx="3315238" cy="64143"/>
                <a:chOff x="896765" y="648922"/>
                <a:chExt cx="3315238" cy="64143"/>
              </a:xfrm>
            </p:grpSpPr>
            <p:sp>
              <p:nvSpPr>
                <p:cNvPr id="2935" name="Google Shape;2935;p2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2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2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2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2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2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2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2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2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2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2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2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2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2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2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2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2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2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2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2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2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2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2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2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2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2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2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2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2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2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2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2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2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68" name="Google Shape;2968;p20"/>
          <p:cNvGrpSpPr/>
          <p:nvPr/>
        </p:nvGrpSpPr>
        <p:grpSpPr>
          <a:xfrm>
            <a:off x="237050" y="-60448"/>
            <a:ext cx="1131049" cy="931599"/>
            <a:chOff x="5342550" y="4109652"/>
            <a:chExt cx="1131049" cy="931599"/>
          </a:xfrm>
        </p:grpSpPr>
        <p:sp>
          <p:nvSpPr>
            <p:cNvPr id="2969" name="Google Shape;2969;p20"/>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20"/>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20"/>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20"/>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20"/>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20"/>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20"/>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20"/>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20"/>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20"/>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92" name="Shape 192"/>
        <p:cNvGrpSpPr/>
        <p:nvPr/>
      </p:nvGrpSpPr>
      <p:grpSpPr>
        <a:xfrm>
          <a:off x="0" y="0"/>
          <a:ext cx="0" cy="0"/>
          <a:chOff x="0" y="0"/>
          <a:chExt cx="0" cy="0"/>
        </a:xfrm>
      </p:grpSpPr>
      <p:pic>
        <p:nvPicPr>
          <p:cNvPr id="193" name="Google Shape;193;p3"/>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194" name="Google Shape;194;p3"/>
          <p:cNvSpPr txBox="1"/>
          <p:nvPr>
            <p:ph hasCustomPrompt="1" type="title"/>
          </p:nvPr>
        </p:nvSpPr>
        <p:spPr>
          <a:xfrm flipH="1">
            <a:off x="3784350" y="1360243"/>
            <a:ext cx="1575300" cy="10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b="1" sz="8000">
                <a:solidFill>
                  <a:schemeClr val="lt2"/>
                </a:solidFill>
              </a:defRPr>
            </a:lvl1pPr>
            <a:lvl2pPr lvl="1" rtl="0" algn="r">
              <a:spcBef>
                <a:spcPts val="0"/>
              </a:spcBef>
              <a:spcAft>
                <a:spcPts val="0"/>
              </a:spcAft>
              <a:buClr>
                <a:schemeClr val="dk1"/>
              </a:buClr>
              <a:buSzPts val="2500"/>
              <a:buNone/>
              <a:defRPr sz="2500">
                <a:solidFill>
                  <a:schemeClr val="dk1"/>
                </a:solidFill>
              </a:defRPr>
            </a:lvl2pPr>
            <a:lvl3pPr lvl="2" rtl="0" algn="r">
              <a:spcBef>
                <a:spcPts val="0"/>
              </a:spcBef>
              <a:spcAft>
                <a:spcPts val="0"/>
              </a:spcAft>
              <a:buClr>
                <a:schemeClr val="dk1"/>
              </a:buClr>
              <a:buSzPts val="2500"/>
              <a:buNone/>
              <a:defRPr sz="2500">
                <a:solidFill>
                  <a:schemeClr val="dk1"/>
                </a:solidFill>
              </a:defRPr>
            </a:lvl3pPr>
            <a:lvl4pPr lvl="3" rtl="0" algn="r">
              <a:spcBef>
                <a:spcPts val="0"/>
              </a:spcBef>
              <a:spcAft>
                <a:spcPts val="0"/>
              </a:spcAft>
              <a:buClr>
                <a:schemeClr val="dk1"/>
              </a:buClr>
              <a:buSzPts val="2500"/>
              <a:buNone/>
              <a:defRPr sz="2500">
                <a:solidFill>
                  <a:schemeClr val="dk1"/>
                </a:solidFill>
              </a:defRPr>
            </a:lvl4pPr>
            <a:lvl5pPr lvl="4" rtl="0" algn="r">
              <a:spcBef>
                <a:spcPts val="0"/>
              </a:spcBef>
              <a:spcAft>
                <a:spcPts val="0"/>
              </a:spcAft>
              <a:buClr>
                <a:schemeClr val="dk1"/>
              </a:buClr>
              <a:buSzPts val="2500"/>
              <a:buNone/>
              <a:defRPr sz="2500">
                <a:solidFill>
                  <a:schemeClr val="dk1"/>
                </a:solidFill>
              </a:defRPr>
            </a:lvl5pPr>
            <a:lvl6pPr lvl="5" rtl="0" algn="r">
              <a:spcBef>
                <a:spcPts val="0"/>
              </a:spcBef>
              <a:spcAft>
                <a:spcPts val="0"/>
              </a:spcAft>
              <a:buClr>
                <a:schemeClr val="dk1"/>
              </a:buClr>
              <a:buSzPts val="2500"/>
              <a:buNone/>
              <a:defRPr sz="2500">
                <a:solidFill>
                  <a:schemeClr val="dk1"/>
                </a:solidFill>
              </a:defRPr>
            </a:lvl6pPr>
            <a:lvl7pPr lvl="6" rtl="0" algn="r">
              <a:spcBef>
                <a:spcPts val="0"/>
              </a:spcBef>
              <a:spcAft>
                <a:spcPts val="0"/>
              </a:spcAft>
              <a:buClr>
                <a:schemeClr val="dk1"/>
              </a:buClr>
              <a:buSzPts val="2500"/>
              <a:buNone/>
              <a:defRPr sz="2500">
                <a:solidFill>
                  <a:schemeClr val="dk1"/>
                </a:solidFill>
              </a:defRPr>
            </a:lvl7pPr>
            <a:lvl8pPr lvl="7" rtl="0" algn="r">
              <a:spcBef>
                <a:spcPts val="0"/>
              </a:spcBef>
              <a:spcAft>
                <a:spcPts val="0"/>
              </a:spcAft>
              <a:buClr>
                <a:schemeClr val="dk1"/>
              </a:buClr>
              <a:buSzPts val="2500"/>
              <a:buNone/>
              <a:defRPr sz="2500">
                <a:solidFill>
                  <a:schemeClr val="dk1"/>
                </a:solidFill>
              </a:defRPr>
            </a:lvl8pPr>
            <a:lvl9pPr lvl="8" rtl="0" algn="r">
              <a:spcBef>
                <a:spcPts val="0"/>
              </a:spcBef>
              <a:spcAft>
                <a:spcPts val="0"/>
              </a:spcAft>
              <a:buClr>
                <a:schemeClr val="dk1"/>
              </a:buClr>
              <a:buSzPts val="2500"/>
              <a:buNone/>
              <a:defRPr sz="2500">
                <a:solidFill>
                  <a:schemeClr val="dk1"/>
                </a:solidFill>
              </a:defRPr>
            </a:lvl9pPr>
          </a:lstStyle>
          <a:p>
            <a:r>
              <a:t>xx%</a:t>
            </a:r>
          </a:p>
        </p:txBody>
      </p:sp>
      <p:sp>
        <p:nvSpPr>
          <p:cNvPr id="195" name="Google Shape;195;p3"/>
          <p:cNvSpPr txBox="1"/>
          <p:nvPr>
            <p:ph idx="2" type="title"/>
          </p:nvPr>
        </p:nvSpPr>
        <p:spPr>
          <a:xfrm>
            <a:off x="1383000" y="2761205"/>
            <a:ext cx="6378000" cy="876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b="1"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6" name="Google Shape;196;p3"/>
          <p:cNvSpPr txBox="1"/>
          <p:nvPr>
            <p:ph idx="1" type="subTitle"/>
          </p:nvPr>
        </p:nvSpPr>
        <p:spPr>
          <a:xfrm>
            <a:off x="1383000" y="3681550"/>
            <a:ext cx="6378000" cy="355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r">
              <a:spcBef>
                <a:spcPts val="0"/>
              </a:spcBef>
              <a:spcAft>
                <a:spcPts val="0"/>
              </a:spcAft>
              <a:buSzPts val="1400"/>
              <a:buNone/>
              <a:defRPr/>
            </a:lvl2pPr>
            <a:lvl3pPr lvl="2" rtl="0" algn="r">
              <a:spcBef>
                <a:spcPts val="0"/>
              </a:spcBef>
              <a:spcAft>
                <a:spcPts val="0"/>
              </a:spcAft>
              <a:buSzPts val="1400"/>
              <a:buNone/>
              <a:defRPr/>
            </a:lvl3pPr>
            <a:lvl4pPr lvl="3" rtl="0" algn="r">
              <a:spcBef>
                <a:spcPts val="0"/>
              </a:spcBef>
              <a:spcAft>
                <a:spcPts val="0"/>
              </a:spcAft>
              <a:buSzPts val="1400"/>
              <a:buNone/>
              <a:defRPr/>
            </a:lvl4pPr>
            <a:lvl5pPr lvl="4" rtl="0" algn="r">
              <a:spcBef>
                <a:spcPts val="0"/>
              </a:spcBef>
              <a:spcAft>
                <a:spcPts val="0"/>
              </a:spcAft>
              <a:buSzPts val="1400"/>
              <a:buNone/>
              <a:defRPr/>
            </a:lvl5pPr>
            <a:lvl6pPr lvl="5" rtl="0" algn="r">
              <a:spcBef>
                <a:spcPts val="0"/>
              </a:spcBef>
              <a:spcAft>
                <a:spcPts val="0"/>
              </a:spcAft>
              <a:buSzPts val="1400"/>
              <a:buNone/>
              <a:defRPr/>
            </a:lvl6pPr>
            <a:lvl7pPr lvl="6" rtl="0" algn="r">
              <a:spcBef>
                <a:spcPts val="0"/>
              </a:spcBef>
              <a:spcAft>
                <a:spcPts val="0"/>
              </a:spcAft>
              <a:buSzPts val="1400"/>
              <a:buNone/>
              <a:defRPr/>
            </a:lvl7pPr>
            <a:lvl8pPr lvl="7" rtl="0" algn="r">
              <a:spcBef>
                <a:spcPts val="0"/>
              </a:spcBef>
              <a:spcAft>
                <a:spcPts val="0"/>
              </a:spcAft>
              <a:buSzPts val="1400"/>
              <a:buNone/>
              <a:defRPr/>
            </a:lvl8pPr>
            <a:lvl9pPr lvl="8" rtl="0" algn="r">
              <a:spcBef>
                <a:spcPts val="0"/>
              </a:spcBef>
              <a:spcAft>
                <a:spcPts val="0"/>
              </a:spcAft>
              <a:buSzPts val="1400"/>
              <a:buNone/>
              <a:defRPr/>
            </a:lvl9pPr>
          </a:lstStyle>
          <a:p/>
        </p:txBody>
      </p:sp>
      <p:grpSp>
        <p:nvGrpSpPr>
          <p:cNvPr id="197" name="Google Shape;197;p3"/>
          <p:cNvGrpSpPr/>
          <p:nvPr/>
        </p:nvGrpSpPr>
        <p:grpSpPr>
          <a:xfrm rot="-1314852">
            <a:off x="-150106" y="-146"/>
            <a:ext cx="1130996" cy="931555"/>
            <a:chOff x="5342550" y="4109652"/>
            <a:chExt cx="1131049" cy="931599"/>
          </a:xfrm>
        </p:grpSpPr>
        <p:sp>
          <p:nvSpPr>
            <p:cNvPr id="198" name="Google Shape;198;p3"/>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 name="Google Shape;208;p3"/>
          <p:cNvSpPr/>
          <p:nvPr/>
        </p:nvSpPr>
        <p:spPr>
          <a:xfrm>
            <a:off x="7977504" y="2672900"/>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 name="Google Shape;209;p3"/>
          <p:cNvGrpSpPr/>
          <p:nvPr/>
        </p:nvGrpSpPr>
        <p:grpSpPr>
          <a:xfrm>
            <a:off x="714214" y="4473580"/>
            <a:ext cx="7715881" cy="314092"/>
            <a:chOff x="946206" y="1234018"/>
            <a:chExt cx="7556440" cy="307601"/>
          </a:xfrm>
        </p:grpSpPr>
        <p:grpSp>
          <p:nvGrpSpPr>
            <p:cNvPr id="210" name="Google Shape;210;p3"/>
            <p:cNvGrpSpPr/>
            <p:nvPr/>
          </p:nvGrpSpPr>
          <p:grpSpPr>
            <a:xfrm>
              <a:off x="1114930" y="1355757"/>
              <a:ext cx="7163972" cy="64150"/>
              <a:chOff x="1299890" y="844622"/>
              <a:chExt cx="6544233" cy="64143"/>
            </a:xfrm>
          </p:grpSpPr>
          <p:grpSp>
            <p:nvGrpSpPr>
              <p:cNvPr id="211" name="Google Shape;211;p3"/>
              <p:cNvGrpSpPr/>
              <p:nvPr/>
            </p:nvGrpSpPr>
            <p:grpSpPr>
              <a:xfrm>
                <a:off x="4528885" y="844622"/>
                <a:ext cx="3315238" cy="64143"/>
                <a:chOff x="896765" y="648922"/>
                <a:chExt cx="3315238" cy="64143"/>
              </a:xfrm>
            </p:grpSpPr>
            <p:sp>
              <p:nvSpPr>
                <p:cNvPr id="212" name="Google Shape;212;p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 name="Google Shape;245;p3"/>
              <p:cNvGrpSpPr/>
              <p:nvPr/>
            </p:nvGrpSpPr>
            <p:grpSpPr>
              <a:xfrm>
                <a:off x="1299890" y="844622"/>
                <a:ext cx="3315238" cy="64143"/>
                <a:chOff x="896765" y="648922"/>
                <a:chExt cx="3315238" cy="64143"/>
              </a:xfrm>
            </p:grpSpPr>
            <p:sp>
              <p:nvSpPr>
                <p:cNvPr id="246" name="Google Shape;246;p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9" name="Google Shape;279;p3"/>
            <p:cNvGrpSpPr/>
            <p:nvPr/>
          </p:nvGrpSpPr>
          <p:grpSpPr>
            <a:xfrm>
              <a:off x="946206" y="1234018"/>
              <a:ext cx="310295" cy="307601"/>
              <a:chOff x="1969331" y="802493"/>
              <a:chExt cx="310295" cy="307601"/>
            </a:xfrm>
          </p:grpSpPr>
          <p:sp>
            <p:nvSpPr>
              <p:cNvPr id="280" name="Google Shape;280;p3"/>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1" name="Google Shape;281;p3"/>
              <p:cNvGrpSpPr/>
              <p:nvPr/>
            </p:nvGrpSpPr>
            <p:grpSpPr>
              <a:xfrm>
                <a:off x="1969331" y="802493"/>
                <a:ext cx="310295" cy="307601"/>
                <a:chOff x="4037750" y="3523325"/>
                <a:chExt cx="108975" cy="108025"/>
              </a:xfrm>
            </p:grpSpPr>
            <p:sp>
              <p:nvSpPr>
                <p:cNvPr id="282" name="Google Shape;282;p3"/>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8" name="Google Shape;288;p3"/>
            <p:cNvGrpSpPr/>
            <p:nvPr/>
          </p:nvGrpSpPr>
          <p:grpSpPr>
            <a:xfrm flipH="1">
              <a:off x="8192350" y="1234018"/>
              <a:ext cx="310295" cy="307601"/>
              <a:chOff x="1969331" y="802493"/>
              <a:chExt cx="310295" cy="307601"/>
            </a:xfrm>
          </p:grpSpPr>
          <p:sp>
            <p:nvSpPr>
              <p:cNvPr id="289" name="Google Shape;289;p3"/>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3"/>
              <p:cNvGrpSpPr/>
              <p:nvPr/>
            </p:nvGrpSpPr>
            <p:grpSpPr>
              <a:xfrm>
                <a:off x="1969331" y="802493"/>
                <a:ext cx="310295" cy="307601"/>
                <a:chOff x="4037750" y="3523325"/>
                <a:chExt cx="108975" cy="108025"/>
              </a:xfrm>
            </p:grpSpPr>
            <p:sp>
              <p:nvSpPr>
                <p:cNvPr id="291" name="Google Shape;291;p3"/>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97" name="Google Shape;297;p3"/>
          <p:cNvGrpSpPr/>
          <p:nvPr/>
        </p:nvGrpSpPr>
        <p:grpSpPr>
          <a:xfrm>
            <a:off x="714208" y="355816"/>
            <a:ext cx="7715881" cy="314092"/>
            <a:chOff x="714181" y="414418"/>
            <a:chExt cx="7556440" cy="307601"/>
          </a:xfrm>
        </p:grpSpPr>
        <p:grpSp>
          <p:nvGrpSpPr>
            <p:cNvPr id="298" name="Google Shape;298;p3"/>
            <p:cNvGrpSpPr/>
            <p:nvPr/>
          </p:nvGrpSpPr>
          <p:grpSpPr>
            <a:xfrm>
              <a:off x="882905" y="536157"/>
              <a:ext cx="7163972" cy="64150"/>
              <a:chOff x="1299890" y="844622"/>
              <a:chExt cx="6544233" cy="64143"/>
            </a:xfrm>
          </p:grpSpPr>
          <p:grpSp>
            <p:nvGrpSpPr>
              <p:cNvPr id="299" name="Google Shape;299;p3"/>
              <p:cNvGrpSpPr/>
              <p:nvPr/>
            </p:nvGrpSpPr>
            <p:grpSpPr>
              <a:xfrm>
                <a:off x="4528885" y="844622"/>
                <a:ext cx="3315238" cy="64143"/>
                <a:chOff x="896765" y="648922"/>
                <a:chExt cx="3315238" cy="64143"/>
              </a:xfrm>
            </p:grpSpPr>
            <p:sp>
              <p:nvSpPr>
                <p:cNvPr id="300" name="Google Shape;300;p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3"/>
              <p:cNvGrpSpPr/>
              <p:nvPr/>
            </p:nvGrpSpPr>
            <p:grpSpPr>
              <a:xfrm>
                <a:off x="1299890" y="844622"/>
                <a:ext cx="3315238" cy="64143"/>
                <a:chOff x="896765" y="648922"/>
                <a:chExt cx="3315238" cy="64143"/>
              </a:xfrm>
            </p:grpSpPr>
            <p:sp>
              <p:nvSpPr>
                <p:cNvPr id="334" name="Google Shape;334;p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7" name="Google Shape;367;p3"/>
            <p:cNvGrpSpPr/>
            <p:nvPr/>
          </p:nvGrpSpPr>
          <p:grpSpPr>
            <a:xfrm>
              <a:off x="714181" y="414418"/>
              <a:ext cx="310295" cy="307601"/>
              <a:chOff x="1969331" y="802493"/>
              <a:chExt cx="310295" cy="307601"/>
            </a:xfrm>
          </p:grpSpPr>
          <p:sp>
            <p:nvSpPr>
              <p:cNvPr id="368" name="Google Shape;368;p3"/>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 name="Google Shape;369;p3"/>
              <p:cNvGrpSpPr/>
              <p:nvPr/>
            </p:nvGrpSpPr>
            <p:grpSpPr>
              <a:xfrm>
                <a:off x="1969331" y="802493"/>
                <a:ext cx="310295" cy="307601"/>
                <a:chOff x="4037750" y="3523325"/>
                <a:chExt cx="108975" cy="108025"/>
              </a:xfrm>
            </p:grpSpPr>
            <p:sp>
              <p:nvSpPr>
                <p:cNvPr id="370" name="Google Shape;370;p3"/>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6" name="Google Shape;376;p3"/>
            <p:cNvGrpSpPr/>
            <p:nvPr/>
          </p:nvGrpSpPr>
          <p:grpSpPr>
            <a:xfrm flipH="1">
              <a:off x="7960325" y="414418"/>
              <a:ext cx="310295" cy="307601"/>
              <a:chOff x="1969331" y="802493"/>
              <a:chExt cx="310295" cy="307601"/>
            </a:xfrm>
          </p:grpSpPr>
          <p:sp>
            <p:nvSpPr>
              <p:cNvPr id="377" name="Google Shape;377;p3"/>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3"/>
              <p:cNvGrpSpPr/>
              <p:nvPr/>
            </p:nvGrpSpPr>
            <p:grpSpPr>
              <a:xfrm>
                <a:off x="1969331" y="802493"/>
                <a:ext cx="310295" cy="307601"/>
                <a:chOff x="4037750" y="3523325"/>
                <a:chExt cx="108975" cy="108025"/>
              </a:xfrm>
            </p:grpSpPr>
            <p:sp>
              <p:nvSpPr>
                <p:cNvPr id="379" name="Google Shape;379;p3"/>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2979" name="Shape 2979"/>
        <p:cNvGrpSpPr/>
        <p:nvPr/>
      </p:nvGrpSpPr>
      <p:grpSpPr>
        <a:xfrm>
          <a:off x="0" y="0"/>
          <a:ext cx="0" cy="0"/>
          <a:chOff x="0" y="0"/>
          <a:chExt cx="0" cy="0"/>
        </a:xfrm>
      </p:grpSpPr>
      <p:pic>
        <p:nvPicPr>
          <p:cNvPr id="2980" name="Google Shape;2980;p21"/>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2981" name="Google Shape;2981;p21"/>
          <p:cNvSpPr txBox="1"/>
          <p:nvPr>
            <p:ph idx="1" type="subTitle"/>
          </p:nvPr>
        </p:nvSpPr>
        <p:spPr>
          <a:xfrm>
            <a:off x="3406651" y="3360775"/>
            <a:ext cx="2330700" cy="74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982" name="Google Shape;2982;p21"/>
          <p:cNvSpPr txBox="1"/>
          <p:nvPr>
            <p:ph idx="2" type="subTitle"/>
          </p:nvPr>
        </p:nvSpPr>
        <p:spPr>
          <a:xfrm>
            <a:off x="6099125" y="3360776"/>
            <a:ext cx="2330700" cy="74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983" name="Google Shape;2983;p21"/>
          <p:cNvSpPr txBox="1"/>
          <p:nvPr>
            <p:ph idx="3" type="subTitle"/>
          </p:nvPr>
        </p:nvSpPr>
        <p:spPr>
          <a:xfrm>
            <a:off x="6099125" y="2823975"/>
            <a:ext cx="23307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84" name="Google Shape;2984;p21"/>
          <p:cNvSpPr txBox="1"/>
          <p:nvPr>
            <p:ph idx="4" type="subTitle"/>
          </p:nvPr>
        </p:nvSpPr>
        <p:spPr>
          <a:xfrm>
            <a:off x="714175" y="3360775"/>
            <a:ext cx="2330700" cy="74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2985" name="Google Shape;2985;p21"/>
          <p:cNvSpPr txBox="1"/>
          <p:nvPr>
            <p:ph idx="5" type="subTitle"/>
          </p:nvPr>
        </p:nvSpPr>
        <p:spPr>
          <a:xfrm>
            <a:off x="714175" y="2823975"/>
            <a:ext cx="23307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86" name="Google Shape;2986;p21"/>
          <p:cNvSpPr txBox="1"/>
          <p:nvPr>
            <p:ph idx="6" type="subTitle"/>
          </p:nvPr>
        </p:nvSpPr>
        <p:spPr>
          <a:xfrm>
            <a:off x="3406651" y="2823975"/>
            <a:ext cx="2330700" cy="454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2987" name="Google Shape;2987;p21"/>
          <p:cNvSpPr txBox="1"/>
          <p:nvPr>
            <p:ph type="title"/>
          </p:nvPr>
        </p:nvSpPr>
        <p:spPr>
          <a:xfrm>
            <a:off x="714150" y="466300"/>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988" name="Google Shape;2988;p21"/>
          <p:cNvGrpSpPr/>
          <p:nvPr/>
        </p:nvGrpSpPr>
        <p:grpSpPr>
          <a:xfrm>
            <a:off x="714175" y="1093271"/>
            <a:ext cx="7715647" cy="131916"/>
            <a:chOff x="714175" y="1115188"/>
            <a:chExt cx="7715647" cy="131916"/>
          </a:xfrm>
        </p:grpSpPr>
        <p:grpSp>
          <p:nvGrpSpPr>
            <p:cNvPr id="2989" name="Google Shape;2989;p21"/>
            <p:cNvGrpSpPr/>
            <p:nvPr/>
          </p:nvGrpSpPr>
          <p:grpSpPr>
            <a:xfrm>
              <a:off x="714175" y="1115188"/>
              <a:ext cx="7715647" cy="131916"/>
              <a:chOff x="714175" y="1082438"/>
              <a:chExt cx="7715647" cy="131916"/>
            </a:xfrm>
          </p:grpSpPr>
          <p:sp>
            <p:nvSpPr>
              <p:cNvPr id="2990" name="Google Shape;2990;p21"/>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21"/>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2" name="Google Shape;2992;p21"/>
            <p:cNvGrpSpPr/>
            <p:nvPr/>
          </p:nvGrpSpPr>
          <p:grpSpPr>
            <a:xfrm>
              <a:off x="989955" y="1149073"/>
              <a:ext cx="7163972" cy="64150"/>
              <a:chOff x="1299890" y="844622"/>
              <a:chExt cx="6544233" cy="64143"/>
            </a:xfrm>
          </p:grpSpPr>
          <p:grpSp>
            <p:nvGrpSpPr>
              <p:cNvPr id="2993" name="Google Shape;2993;p21"/>
              <p:cNvGrpSpPr/>
              <p:nvPr/>
            </p:nvGrpSpPr>
            <p:grpSpPr>
              <a:xfrm>
                <a:off x="4528885" y="844622"/>
                <a:ext cx="3315238" cy="64143"/>
                <a:chOff x="896765" y="648922"/>
                <a:chExt cx="3315238" cy="64143"/>
              </a:xfrm>
            </p:grpSpPr>
            <p:sp>
              <p:nvSpPr>
                <p:cNvPr id="2994" name="Google Shape;2994;p2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2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2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2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2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2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2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2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2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2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2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2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2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2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2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2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2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2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2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2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2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2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2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2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2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2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2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2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2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2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2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2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2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27" name="Google Shape;3027;p21"/>
              <p:cNvGrpSpPr/>
              <p:nvPr/>
            </p:nvGrpSpPr>
            <p:grpSpPr>
              <a:xfrm>
                <a:off x="1299890" y="844622"/>
                <a:ext cx="3315238" cy="64143"/>
                <a:chOff x="896765" y="648922"/>
                <a:chExt cx="3315238" cy="64143"/>
              </a:xfrm>
            </p:grpSpPr>
            <p:sp>
              <p:nvSpPr>
                <p:cNvPr id="3028" name="Google Shape;3028;p2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2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2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2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2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2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2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2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2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2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2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2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2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2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2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2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2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2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2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2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2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2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2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2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2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2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2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2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2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2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2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2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2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061" name="Google Shape;3061;p21"/>
          <p:cNvGrpSpPr/>
          <p:nvPr/>
        </p:nvGrpSpPr>
        <p:grpSpPr>
          <a:xfrm>
            <a:off x="331925" y="371615"/>
            <a:ext cx="1064543" cy="543471"/>
            <a:chOff x="347302" y="70452"/>
            <a:chExt cx="924725" cy="472050"/>
          </a:xfrm>
        </p:grpSpPr>
        <p:sp>
          <p:nvSpPr>
            <p:cNvPr id="3062" name="Google Shape;3062;p21"/>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21"/>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21"/>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21"/>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21"/>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21"/>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21"/>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21"/>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21"/>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21"/>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_1">
    <p:bg>
      <p:bgPr>
        <a:blipFill>
          <a:blip r:embed="rId2">
            <a:alphaModFix/>
          </a:blip>
          <a:stretch>
            <a:fillRect/>
          </a:stretch>
        </a:blipFill>
      </p:bgPr>
    </p:bg>
    <p:spTree>
      <p:nvGrpSpPr>
        <p:cNvPr id="3072" name="Shape 3072"/>
        <p:cNvGrpSpPr/>
        <p:nvPr/>
      </p:nvGrpSpPr>
      <p:grpSpPr>
        <a:xfrm>
          <a:off x="0" y="0"/>
          <a:ext cx="0" cy="0"/>
          <a:chOff x="0" y="0"/>
          <a:chExt cx="0" cy="0"/>
        </a:xfrm>
      </p:grpSpPr>
      <p:pic>
        <p:nvPicPr>
          <p:cNvPr id="3073" name="Google Shape;3073;p22"/>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3074" name="Google Shape;3074;p22"/>
          <p:cNvSpPr txBox="1"/>
          <p:nvPr>
            <p:ph idx="1" type="subTitle"/>
          </p:nvPr>
        </p:nvSpPr>
        <p:spPr>
          <a:xfrm>
            <a:off x="5919775" y="2134000"/>
            <a:ext cx="2244300" cy="72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075" name="Google Shape;3075;p22"/>
          <p:cNvSpPr txBox="1"/>
          <p:nvPr>
            <p:ph idx="2" type="subTitle"/>
          </p:nvPr>
        </p:nvSpPr>
        <p:spPr>
          <a:xfrm>
            <a:off x="5919775" y="1743150"/>
            <a:ext cx="2244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076" name="Google Shape;3076;p22"/>
          <p:cNvSpPr txBox="1"/>
          <p:nvPr>
            <p:ph idx="3" type="subTitle"/>
          </p:nvPr>
        </p:nvSpPr>
        <p:spPr>
          <a:xfrm>
            <a:off x="979974" y="2134000"/>
            <a:ext cx="2244300" cy="726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077" name="Google Shape;3077;p22"/>
          <p:cNvSpPr txBox="1"/>
          <p:nvPr>
            <p:ph idx="4" type="subTitle"/>
          </p:nvPr>
        </p:nvSpPr>
        <p:spPr>
          <a:xfrm>
            <a:off x="979974" y="1743150"/>
            <a:ext cx="2244300" cy="338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078" name="Google Shape;3078;p22"/>
          <p:cNvSpPr txBox="1"/>
          <p:nvPr>
            <p:ph idx="5" type="subTitle"/>
          </p:nvPr>
        </p:nvSpPr>
        <p:spPr>
          <a:xfrm>
            <a:off x="979974" y="3676050"/>
            <a:ext cx="2244300" cy="726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079" name="Google Shape;3079;p22"/>
          <p:cNvSpPr txBox="1"/>
          <p:nvPr>
            <p:ph idx="6" type="subTitle"/>
          </p:nvPr>
        </p:nvSpPr>
        <p:spPr>
          <a:xfrm>
            <a:off x="979974" y="3285200"/>
            <a:ext cx="2244300" cy="338400"/>
          </a:xfrm>
          <a:prstGeom prst="rect">
            <a:avLst/>
          </a:prstGeom>
        </p:spPr>
        <p:txBody>
          <a:bodyPr anchorCtr="0" anchor="ctr" bIns="91425" lIns="91425" spcFirstLastPara="1" rIns="91425" wrap="square" tIns="91425">
            <a:noAutofit/>
          </a:bodyPr>
          <a:lstStyle>
            <a:lvl1pPr lvl="0" rtl="0" algn="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080" name="Google Shape;3080;p22"/>
          <p:cNvSpPr txBox="1"/>
          <p:nvPr>
            <p:ph idx="7" type="subTitle"/>
          </p:nvPr>
        </p:nvSpPr>
        <p:spPr>
          <a:xfrm>
            <a:off x="5919775" y="3676050"/>
            <a:ext cx="2244300" cy="726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081" name="Google Shape;3081;p22"/>
          <p:cNvSpPr txBox="1"/>
          <p:nvPr>
            <p:ph idx="8" type="subTitle"/>
          </p:nvPr>
        </p:nvSpPr>
        <p:spPr>
          <a:xfrm>
            <a:off x="5919775" y="3285200"/>
            <a:ext cx="22443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082" name="Google Shape;3082;p22"/>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083" name="Google Shape;3083;p22"/>
          <p:cNvGrpSpPr/>
          <p:nvPr/>
        </p:nvGrpSpPr>
        <p:grpSpPr>
          <a:xfrm>
            <a:off x="714175" y="1093271"/>
            <a:ext cx="7715647" cy="131916"/>
            <a:chOff x="714175" y="1115188"/>
            <a:chExt cx="7715647" cy="131916"/>
          </a:xfrm>
        </p:grpSpPr>
        <p:grpSp>
          <p:nvGrpSpPr>
            <p:cNvPr id="3084" name="Google Shape;3084;p22"/>
            <p:cNvGrpSpPr/>
            <p:nvPr/>
          </p:nvGrpSpPr>
          <p:grpSpPr>
            <a:xfrm>
              <a:off x="714175" y="1115188"/>
              <a:ext cx="7715647" cy="131916"/>
              <a:chOff x="714175" y="1082438"/>
              <a:chExt cx="7715647" cy="131916"/>
            </a:xfrm>
          </p:grpSpPr>
          <p:sp>
            <p:nvSpPr>
              <p:cNvPr id="3085" name="Google Shape;3085;p22"/>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22"/>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7" name="Google Shape;3087;p22"/>
            <p:cNvGrpSpPr/>
            <p:nvPr/>
          </p:nvGrpSpPr>
          <p:grpSpPr>
            <a:xfrm>
              <a:off x="989955" y="1149073"/>
              <a:ext cx="7163972" cy="64150"/>
              <a:chOff x="1299890" y="844622"/>
              <a:chExt cx="6544233" cy="64143"/>
            </a:xfrm>
          </p:grpSpPr>
          <p:grpSp>
            <p:nvGrpSpPr>
              <p:cNvPr id="3088" name="Google Shape;3088;p22"/>
              <p:cNvGrpSpPr/>
              <p:nvPr/>
            </p:nvGrpSpPr>
            <p:grpSpPr>
              <a:xfrm>
                <a:off x="4528885" y="844622"/>
                <a:ext cx="3315238" cy="64143"/>
                <a:chOff x="896765" y="648922"/>
                <a:chExt cx="3315238" cy="64143"/>
              </a:xfrm>
            </p:grpSpPr>
            <p:sp>
              <p:nvSpPr>
                <p:cNvPr id="3089" name="Google Shape;3089;p2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2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2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2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2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2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2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2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2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2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2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2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2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2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2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2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2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2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2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2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2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2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2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2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2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2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2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2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2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2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2" name="Google Shape;3122;p22"/>
              <p:cNvGrpSpPr/>
              <p:nvPr/>
            </p:nvGrpSpPr>
            <p:grpSpPr>
              <a:xfrm>
                <a:off x="1299890" y="844622"/>
                <a:ext cx="3315238" cy="64143"/>
                <a:chOff x="896765" y="648922"/>
                <a:chExt cx="3315238" cy="64143"/>
              </a:xfrm>
            </p:grpSpPr>
            <p:sp>
              <p:nvSpPr>
                <p:cNvPr id="3123" name="Google Shape;3123;p2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2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2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2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2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2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2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2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2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2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2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2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2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2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2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2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2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2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2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2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2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2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2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2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2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2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156" name="Google Shape;3156;p22"/>
          <p:cNvGrpSpPr/>
          <p:nvPr/>
        </p:nvGrpSpPr>
        <p:grpSpPr>
          <a:xfrm>
            <a:off x="350553" y="179011"/>
            <a:ext cx="940939" cy="914276"/>
            <a:chOff x="6801100" y="3743900"/>
            <a:chExt cx="533775" cy="518650"/>
          </a:xfrm>
        </p:grpSpPr>
        <p:sp>
          <p:nvSpPr>
            <p:cNvPr id="3157" name="Google Shape;3157;p22"/>
            <p:cNvSpPr/>
            <p:nvPr/>
          </p:nvSpPr>
          <p:spPr>
            <a:xfrm>
              <a:off x="6915475" y="3778200"/>
              <a:ext cx="356500" cy="359075"/>
            </a:xfrm>
            <a:custGeom>
              <a:rect b="b" l="l" r="r" t="t"/>
              <a:pathLst>
                <a:path extrusionOk="0" h="14363" w="14260">
                  <a:moveTo>
                    <a:pt x="6285" y="1"/>
                  </a:moveTo>
                  <a:cubicBezTo>
                    <a:pt x="5939" y="1"/>
                    <a:pt x="5781" y="301"/>
                    <a:pt x="5643" y="622"/>
                  </a:cubicBezTo>
                  <a:cubicBezTo>
                    <a:pt x="5541" y="851"/>
                    <a:pt x="5567" y="1130"/>
                    <a:pt x="5719" y="1334"/>
                  </a:cubicBezTo>
                  <a:cubicBezTo>
                    <a:pt x="5872" y="1537"/>
                    <a:pt x="5948" y="1766"/>
                    <a:pt x="5923" y="1994"/>
                  </a:cubicBezTo>
                  <a:cubicBezTo>
                    <a:pt x="5923" y="2238"/>
                    <a:pt x="5923" y="2524"/>
                    <a:pt x="5708" y="2524"/>
                  </a:cubicBezTo>
                  <a:cubicBezTo>
                    <a:pt x="5632" y="2524"/>
                    <a:pt x="5529" y="2488"/>
                    <a:pt x="5389" y="2401"/>
                  </a:cubicBezTo>
                  <a:cubicBezTo>
                    <a:pt x="5299" y="2346"/>
                    <a:pt x="5226" y="2322"/>
                    <a:pt x="5169" y="2322"/>
                  </a:cubicBezTo>
                  <a:cubicBezTo>
                    <a:pt x="5018" y="2322"/>
                    <a:pt x="4985" y="2489"/>
                    <a:pt x="5059" y="2655"/>
                  </a:cubicBezTo>
                  <a:cubicBezTo>
                    <a:pt x="5389" y="3291"/>
                    <a:pt x="5033" y="3799"/>
                    <a:pt x="4830" y="4333"/>
                  </a:cubicBezTo>
                  <a:cubicBezTo>
                    <a:pt x="4757" y="4503"/>
                    <a:pt x="4730" y="4766"/>
                    <a:pt x="4483" y="4766"/>
                  </a:cubicBezTo>
                  <a:cubicBezTo>
                    <a:pt x="4472" y="4766"/>
                    <a:pt x="4461" y="4766"/>
                    <a:pt x="4449" y="4765"/>
                  </a:cubicBezTo>
                  <a:cubicBezTo>
                    <a:pt x="4169" y="4765"/>
                    <a:pt x="3915" y="4612"/>
                    <a:pt x="3762" y="4383"/>
                  </a:cubicBezTo>
                  <a:cubicBezTo>
                    <a:pt x="3686" y="4256"/>
                    <a:pt x="3661" y="4104"/>
                    <a:pt x="3610" y="3977"/>
                  </a:cubicBezTo>
                  <a:cubicBezTo>
                    <a:pt x="3524" y="3697"/>
                    <a:pt x="3383" y="3471"/>
                    <a:pt x="3125" y="3471"/>
                  </a:cubicBezTo>
                  <a:cubicBezTo>
                    <a:pt x="3078" y="3471"/>
                    <a:pt x="3029" y="3478"/>
                    <a:pt x="2974" y="3494"/>
                  </a:cubicBezTo>
                  <a:cubicBezTo>
                    <a:pt x="2593" y="3570"/>
                    <a:pt x="2339" y="3926"/>
                    <a:pt x="2415" y="4282"/>
                  </a:cubicBezTo>
                  <a:cubicBezTo>
                    <a:pt x="2441" y="4765"/>
                    <a:pt x="2797" y="5146"/>
                    <a:pt x="3279" y="5171"/>
                  </a:cubicBezTo>
                  <a:cubicBezTo>
                    <a:pt x="2820" y="5220"/>
                    <a:pt x="2844" y="5914"/>
                    <a:pt x="2452" y="5914"/>
                  </a:cubicBezTo>
                  <a:cubicBezTo>
                    <a:pt x="2432" y="5914"/>
                    <a:pt x="2412" y="5912"/>
                    <a:pt x="2390" y="5908"/>
                  </a:cubicBezTo>
                  <a:cubicBezTo>
                    <a:pt x="2320" y="5896"/>
                    <a:pt x="2256" y="5890"/>
                    <a:pt x="2198" y="5890"/>
                  </a:cubicBezTo>
                  <a:cubicBezTo>
                    <a:pt x="1671" y="5890"/>
                    <a:pt x="1633" y="6378"/>
                    <a:pt x="1450" y="6722"/>
                  </a:cubicBezTo>
                  <a:cubicBezTo>
                    <a:pt x="1348" y="6874"/>
                    <a:pt x="1348" y="7179"/>
                    <a:pt x="1094" y="7179"/>
                  </a:cubicBezTo>
                  <a:cubicBezTo>
                    <a:pt x="712" y="7179"/>
                    <a:pt x="560" y="7255"/>
                    <a:pt x="789" y="7662"/>
                  </a:cubicBezTo>
                  <a:cubicBezTo>
                    <a:pt x="890" y="7840"/>
                    <a:pt x="763" y="7942"/>
                    <a:pt x="636" y="8069"/>
                  </a:cubicBezTo>
                  <a:cubicBezTo>
                    <a:pt x="128" y="8628"/>
                    <a:pt x="1" y="9441"/>
                    <a:pt x="306" y="10127"/>
                  </a:cubicBezTo>
                  <a:cubicBezTo>
                    <a:pt x="280" y="10178"/>
                    <a:pt x="230" y="10254"/>
                    <a:pt x="230" y="10305"/>
                  </a:cubicBezTo>
                  <a:cubicBezTo>
                    <a:pt x="611" y="11068"/>
                    <a:pt x="458" y="12135"/>
                    <a:pt x="1500" y="12516"/>
                  </a:cubicBezTo>
                  <a:cubicBezTo>
                    <a:pt x="1602" y="12542"/>
                    <a:pt x="1780" y="12694"/>
                    <a:pt x="1754" y="12796"/>
                  </a:cubicBezTo>
                  <a:cubicBezTo>
                    <a:pt x="1754" y="13279"/>
                    <a:pt x="2161" y="13228"/>
                    <a:pt x="2415" y="13355"/>
                  </a:cubicBezTo>
                  <a:cubicBezTo>
                    <a:pt x="2822" y="13991"/>
                    <a:pt x="3559" y="14092"/>
                    <a:pt x="4144" y="14168"/>
                  </a:cubicBezTo>
                  <a:cubicBezTo>
                    <a:pt x="4404" y="14212"/>
                    <a:pt x="4738" y="14362"/>
                    <a:pt x="5057" y="14362"/>
                  </a:cubicBezTo>
                  <a:cubicBezTo>
                    <a:pt x="5299" y="14362"/>
                    <a:pt x="5533" y="14276"/>
                    <a:pt x="5719" y="13991"/>
                  </a:cubicBezTo>
                  <a:cubicBezTo>
                    <a:pt x="5719" y="13991"/>
                    <a:pt x="5821" y="13991"/>
                    <a:pt x="5872" y="14016"/>
                  </a:cubicBezTo>
                  <a:cubicBezTo>
                    <a:pt x="5960" y="14070"/>
                    <a:pt x="6045" y="14092"/>
                    <a:pt x="6128" y="14092"/>
                  </a:cubicBezTo>
                  <a:cubicBezTo>
                    <a:pt x="6485" y="14092"/>
                    <a:pt x="6798" y="13682"/>
                    <a:pt x="7160" y="13682"/>
                  </a:cubicBezTo>
                  <a:cubicBezTo>
                    <a:pt x="7268" y="13682"/>
                    <a:pt x="7380" y="13719"/>
                    <a:pt x="7498" y="13813"/>
                  </a:cubicBezTo>
                  <a:cubicBezTo>
                    <a:pt x="7549" y="13762"/>
                    <a:pt x="7626" y="13711"/>
                    <a:pt x="7626" y="13660"/>
                  </a:cubicBezTo>
                  <a:cubicBezTo>
                    <a:pt x="7600" y="12949"/>
                    <a:pt x="8286" y="12796"/>
                    <a:pt x="8617" y="12389"/>
                  </a:cubicBezTo>
                  <a:lnTo>
                    <a:pt x="8617" y="12389"/>
                  </a:lnTo>
                  <a:cubicBezTo>
                    <a:pt x="8401" y="12749"/>
                    <a:pt x="8457" y="12951"/>
                    <a:pt x="8956" y="12951"/>
                  </a:cubicBezTo>
                  <a:cubicBezTo>
                    <a:pt x="8985" y="12951"/>
                    <a:pt x="9016" y="12950"/>
                    <a:pt x="9049" y="12949"/>
                  </a:cubicBezTo>
                  <a:cubicBezTo>
                    <a:pt x="9227" y="12796"/>
                    <a:pt x="9532" y="12669"/>
                    <a:pt x="9405" y="12339"/>
                  </a:cubicBezTo>
                  <a:cubicBezTo>
                    <a:pt x="9346" y="12198"/>
                    <a:pt x="9255" y="12160"/>
                    <a:pt x="9151" y="12160"/>
                  </a:cubicBezTo>
                  <a:cubicBezTo>
                    <a:pt x="9030" y="12160"/>
                    <a:pt x="8892" y="12211"/>
                    <a:pt x="8769" y="12211"/>
                  </a:cubicBezTo>
                  <a:cubicBezTo>
                    <a:pt x="8795" y="11652"/>
                    <a:pt x="9455" y="11373"/>
                    <a:pt x="9430" y="10763"/>
                  </a:cubicBezTo>
                  <a:cubicBezTo>
                    <a:pt x="9430" y="10687"/>
                    <a:pt x="9583" y="10610"/>
                    <a:pt x="9684" y="10534"/>
                  </a:cubicBezTo>
                  <a:cubicBezTo>
                    <a:pt x="9827" y="10447"/>
                    <a:pt x="9957" y="10409"/>
                    <a:pt x="10078" y="10409"/>
                  </a:cubicBezTo>
                  <a:cubicBezTo>
                    <a:pt x="10345" y="10409"/>
                    <a:pt x="10567" y="10594"/>
                    <a:pt x="10777" y="10839"/>
                  </a:cubicBezTo>
                  <a:cubicBezTo>
                    <a:pt x="10837" y="10899"/>
                    <a:pt x="10912" y="10990"/>
                    <a:pt x="10991" y="10990"/>
                  </a:cubicBezTo>
                  <a:cubicBezTo>
                    <a:pt x="11013" y="10990"/>
                    <a:pt x="11035" y="10983"/>
                    <a:pt x="11057" y="10966"/>
                  </a:cubicBezTo>
                  <a:cubicBezTo>
                    <a:pt x="11184" y="10890"/>
                    <a:pt x="11133" y="10712"/>
                    <a:pt x="11057" y="10585"/>
                  </a:cubicBezTo>
                  <a:cubicBezTo>
                    <a:pt x="11006" y="10534"/>
                    <a:pt x="10930" y="10458"/>
                    <a:pt x="10879" y="10407"/>
                  </a:cubicBezTo>
                  <a:cubicBezTo>
                    <a:pt x="10777" y="10280"/>
                    <a:pt x="10650" y="10178"/>
                    <a:pt x="10777" y="10026"/>
                  </a:cubicBezTo>
                  <a:cubicBezTo>
                    <a:pt x="10822" y="9981"/>
                    <a:pt x="10873" y="9962"/>
                    <a:pt x="10924" y="9962"/>
                  </a:cubicBezTo>
                  <a:cubicBezTo>
                    <a:pt x="11020" y="9962"/>
                    <a:pt x="11118" y="10028"/>
                    <a:pt x="11184" y="10127"/>
                  </a:cubicBezTo>
                  <a:cubicBezTo>
                    <a:pt x="11260" y="10204"/>
                    <a:pt x="11285" y="10331"/>
                    <a:pt x="11489" y="10331"/>
                  </a:cubicBezTo>
                  <a:cubicBezTo>
                    <a:pt x="11534" y="9972"/>
                    <a:pt x="11684" y="9842"/>
                    <a:pt x="11898" y="9842"/>
                  </a:cubicBezTo>
                  <a:cubicBezTo>
                    <a:pt x="12048" y="9842"/>
                    <a:pt x="12230" y="9906"/>
                    <a:pt x="12429" y="10000"/>
                  </a:cubicBezTo>
                  <a:cubicBezTo>
                    <a:pt x="11819" y="8526"/>
                    <a:pt x="11870" y="8323"/>
                    <a:pt x="12683" y="8297"/>
                  </a:cubicBezTo>
                  <a:lnTo>
                    <a:pt x="12810" y="8323"/>
                  </a:lnTo>
                  <a:lnTo>
                    <a:pt x="12810" y="8323"/>
                  </a:lnTo>
                  <a:lnTo>
                    <a:pt x="12709" y="8272"/>
                  </a:lnTo>
                  <a:cubicBezTo>
                    <a:pt x="12861" y="8043"/>
                    <a:pt x="12937" y="7815"/>
                    <a:pt x="12937" y="7535"/>
                  </a:cubicBezTo>
                  <a:cubicBezTo>
                    <a:pt x="12963" y="6773"/>
                    <a:pt x="12632" y="5959"/>
                    <a:pt x="13090" y="5197"/>
                  </a:cubicBezTo>
                  <a:cubicBezTo>
                    <a:pt x="13115" y="5121"/>
                    <a:pt x="13090" y="4968"/>
                    <a:pt x="13039" y="4866"/>
                  </a:cubicBezTo>
                  <a:cubicBezTo>
                    <a:pt x="12836" y="3901"/>
                    <a:pt x="12810" y="3901"/>
                    <a:pt x="13802" y="3621"/>
                  </a:cubicBezTo>
                  <a:cubicBezTo>
                    <a:pt x="14005" y="3570"/>
                    <a:pt x="14259" y="3468"/>
                    <a:pt x="14157" y="3214"/>
                  </a:cubicBezTo>
                  <a:cubicBezTo>
                    <a:pt x="14118" y="3116"/>
                    <a:pt x="14060" y="3082"/>
                    <a:pt x="13994" y="3082"/>
                  </a:cubicBezTo>
                  <a:cubicBezTo>
                    <a:pt x="13890" y="3082"/>
                    <a:pt x="13768" y="3168"/>
                    <a:pt x="13675" y="3214"/>
                  </a:cubicBezTo>
                  <a:cubicBezTo>
                    <a:pt x="13483" y="3345"/>
                    <a:pt x="13316" y="3404"/>
                    <a:pt x="13169" y="3404"/>
                  </a:cubicBezTo>
                  <a:cubicBezTo>
                    <a:pt x="12884" y="3404"/>
                    <a:pt x="12673" y="3184"/>
                    <a:pt x="12505" y="2833"/>
                  </a:cubicBezTo>
                  <a:cubicBezTo>
                    <a:pt x="12200" y="2172"/>
                    <a:pt x="11514" y="1791"/>
                    <a:pt x="11158" y="1156"/>
                  </a:cubicBezTo>
                  <a:cubicBezTo>
                    <a:pt x="11124" y="1088"/>
                    <a:pt x="11068" y="1054"/>
                    <a:pt x="11012" y="1054"/>
                  </a:cubicBezTo>
                  <a:cubicBezTo>
                    <a:pt x="10983" y="1054"/>
                    <a:pt x="10955" y="1062"/>
                    <a:pt x="10930" y="1079"/>
                  </a:cubicBezTo>
                  <a:cubicBezTo>
                    <a:pt x="10813" y="1181"/>
                    <a:pt x="10719" y="1221"/>
                    <a:pt x="10641" y="1221"/>
                  </a:cubicBezTo>
                  <a:cubicBezTo>
                    <a:pt x="10446" y="1221"/>
                    <a:pt x="10345" y="978"/>
                    <a:pt x="10218" y="851"/>
                  </a:cubicBezTo>
                  <a:lnTo>
                    <a:pt x="10116" y="774"/>
                  </a:lnTo>
                  <a:cubicBezTo>
                    <a:pt x="9865" y="850"/>
                    <a:pt x="9582" y="1000"/>
                    <a:pt x="9342" y="1000"/>
                  </a:cubicBezTo>
                  <a:cubicBezTo>
                    <a:pt x="9097" y="1000"/>
                    <a:pt x="8897" y="844"/>
                    <a:pt x="8820" y="292"/>
                  </a:cubicBezTo>
                  <a:cubicBezTo>
                    <a:pt x="8312" y="1003"/>
                    <a:pt x="7473" y="1003"/>
                    <a:pt x="6965" y="1537"/>
                  </a:cubicBezTo>
                  <a:cubicBezTo>
                    <a:pt x="6902" y="1568"/>
                    <a:pt x="6839" y="1590"/>
                    <a:pt x="6770" y="1590"/>
                  </a:cubicBezTo>
                  <a:cubicBezTo>
                    <a:pt x="6728" y="1590"/>
                    <a:pt x="6683" y="1582"/>
                    <a:pt x="6634" y="1562"/>
                  </a:cubicBezTo>
                  <a:cubicBezTo>
                    <a:pt x="6482" y="1511"/>
                    <a:pt x="6558" y="1334"/>
                    <a:pt x="6584" y="1207"/>
                  </a:cubicBezTo>
                  <a:cubicBezTo>
                    <a:pt x="6634" y="1079"/>
                    <a:pt x="6660" y="927"/>
                    <a:pt x="6634" y="800"/>
                  </a:cubicBezTo>
                  <a:cubicBezTo>
                    <a:pt x="6584" y="520"/>
                    <a:pt x="6863" y="88"/>
                    <a:pt x="6406" y="12"/>
                  </a:cubicBezTo>
                  <a:cubicBezTo>
                    <a:pt x="6363" y="4"/>
                    <a:pt x="6323" y="1"/>
                    <a:pt x="628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22"/>
            <p:cNvSpPr/>
            <p:nvPr/>
          </p:nvSpPr>
          <p:spPr>
            <a:xfrm>
              <a:off x="6943450" y="4156575"/>
              <a:ext cx="53400" cy="105975"/>
            </a:xfrm>
            <a:custGeom>
              <a:rect b="b" l="l" r="r" t="t"/>
              <a:pathLst>
                <a:path extrusionOk="0" h="4239" w="2136">
                  <a:moveTo>
                    <a:pt x="446" y="1"/>
                  </a:moveTo>
                  <a:cubicBezTo>
                    <a:pt x="412" y="1"/>
                    <a:pt x="374" y="8"/>
                    <a:pt x="331" y="25"/>
                  </a:cubicBezTo>
                  <a:cubicBezTo>
                    <a:pt x="0" y="152"/>
                    <a:pt x="178" y="533"/>
                    <a:pt x="331" y="762"/>
                  </a:cubicBezTo>
                  <a:cubicBezTo>
                    <a:pt x="661" y="1295"/>
                    <a:pt x="864" y="1905"/>
                    <a:pt x="890" y="2541"/>
                  </a:cubicBezTo>
                  <a:cubicBezTo>
                    <a:pt x="915" y="3075"/>
                    <a:pt x="1093" y="3557"/>
                    <a:pt x="1423" y="3990"/>
                  </a:cubicBezTo>
                  <a:cubicBezTo>
                    <a:pt x="1527" y="4114"/>
                    <a:pt x="1631" y="4239"/>
                    <a:pt x="1776" y="4239"/>
                  </a:cubicBezTo>
                  <a:cubicBezTo>
                    <a:pt x="1809" y="4239"/>
                    <a:pt x="1844" y="4232"/>
                    <a:pt x="1881" y="4218"/>
                  </a:cubicBezTo>
                  <a:cubicBezTo>
                    <a:pt x="2110" y="4117"/>
                    <a:pt x="2135" y="3939"/>
                    <a:pt x="2135" y="3634"/>
                  </a:cubicBezTo>
                  <a:cubicBezTo>
                    <a:pt x="2033" y="3329"/>
                    <a:pt x="1932" y="3024"/>
                    <a:pt x="1779" y="2744"/>
                  </a:cubicBezTo>
                  <a:cubicBezTo>
                    <a:pt x="1296" y="2083"/>
                    <a:pt x="940" y="1321"/>
                    <a:pt x="763" y="533"/>
                  </a:cubicBezTo>
                  <a:cubicBezTo>
                    <a:pt x="718" y="334"/>
                    <a:pt x="674" y="1"/>
                    <a:pt x="44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22"/>
            <p:cNvSpPr/>
            <p:nvPr/>
          </p:nvSpPr>
          <p:spPr>
            <a:xfrm>
              <a:off x="6935175" y="3835600"/>
              <a:ext cx="56575" cy="12575"/>
            </a:xfrm>
            <a:custGeom>
              <a:rect b="b" l="l" r="r" t="t"/>
              <a:pathLst>
                <a:path extrusionOk="0" h="503" w="2263">
                  <a:moveTo>
                    <a:pt x="2075" y="0"/>
                  </a:moveTo>
                  <a:cubicBezTo>
                    <a:pt x="2069" y="0"/>
                    <a:pt x="2064" y="1"/>
                    <a:pt x="2059" y="3"/>
                  </a:cubicBezTo>
                  <a:cubicBezTo>
                    <a:pt x="1348" y="54"/>
                    <a:pt x="636" y="3"/>
                    <a:pt x="1" y="385"/>
                  </a:cubicBezTo>
                  <a:cubicBezTo>
                    <a:pt x="237" y="472"/>
                    <a:pt x="470" y="502"/>
                    <a:pt x="701" y="502"/>
                  </a:cubicBezTo>
                  <a:cubicBezTo>
                    <a:pt x="1142" y="502"/>
                    <a:pt x="1575" y="393"/>
                    <a:pt x="2009" y="359"/>
                  </a:cubicBezTo>
                  <a:cubicBezTo>
                    <a:pt x="2136" y="359"/>
                    <a:pt x="2263" y="308"/>
                    <a:pt x="2237" y="156"/>
                  </a:cubicBezTo>
                  <a:cubicBezTo>
                    <a:pt x="2237" y="110"/>
                    <a:pt x="2132" y="0"/>
                    <a:pt x="207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22"/>
            <p:cNvSpPr/>
            <p:nvPr/>
          </p:nvSpPr>
          <p:spPr>
            <a:xfrm>
              <a:off x="6920575" y="3901750"/>
              <a:ext cx="24150" cy="23300"/>
            </a:xfrm>
            <a:custGeom>
              <a:rect b="b" l="l" r="r" t="t"/>
              <a:pathLst>
                <a:path extrusionOk="0" h="932" w="966">
                  <a:moveTo>
                    <a:pt x="483" y="1"/>
                  </a:moveTo>
                  <a:cubicBezTo>
                    <a:pt x="229" y="26"/>
                    <a:pt x="26" y="153"/>
                    <a:pt x="26" y="433"/>
                  </a:cubicBezTo>
                  <a:cubicBezTo>
                    <a:pt x="0" y="687"/>
                    <a:pt x="229" y="916"/>
                    <a:pt x="483" y="916"/>
                  </a:cubicBezTo>
                  <a:cubicBezTo>
                    <a:pt x="520" y="927"/>
                    <a:pt x="556" y="932"/>
                    <a:pt x="591" y="932"/>
                  </a:cubicBezTo>
                  <a:cubicBezTo>
                    <a:pt x="799" y="932"/>
                    <a:pt x="966" y="752"/>
                    <a:pt x="966" y="534"/>
                  </a:cubicBezTo>
                  <a:cubicBezTo>
                    <a:pt x="966" y="280"/>
                    <a:pt x="763" y="51"/>
                    <a:pt x="48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22"/>
            <p:cNvSpPr/>
            <p:nvPr/>
          </p:nvSpPr>
          <p:spPr>
            <a:xfrm>
              <a:off x="6912950" y="4092375"/>
              <a:ext cx="27975" cy="19725"/>
            </a:xfrm>
            <a:custGeom>
              <a:rect b="b" l="l" r="r" t="t"/>
              <a:pathLst>
                <a:path extrusionOk="0" h="789" w="1119">
                  <a:moveTo>
                    <a:pt x="712" y="0"/>
                  </a:moveTo>
                  <a:cubicBezTo>
                    <a:pt x="407" y="0"/>
                    <a:pt x="127" y="204"/>
                    <a:pt x="51" y="509"/>
                  </a:cubicBezTo>
                  <a:cubicBezTo>
                    <a:pt x="0" y="763"/>
                    <a:pt x="229" y="788"/>
                    <a:pt x="432" y="788"/>
                  </a:cubicBezTo>
                  <a:cubicBezTo>
                    <a:pt x="737" y="763"/>
                    <a:pt x="1042" y="661"/>
                    <a:pt x="1093" y="305"/>
                  </a:cubicBezTo>
                  <a:cubicBezTo>
                    <a:pt x="1118" y="77"/>
                    <a:pt x="941" y="0"/>
                    <a:pt x="71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22"/>
            <p:cNvSpPr/>
            <p:nvPr/>
          </p:nvSpPr>
          <p:spPr>
            <a:xfrm>
              <a:off x="7131525" y="3751800"/>
              <a:ext cx="17800" cy="24175"/>
            </a:xfrm>
            <a:custGeom>
              <a:rect b="b" l="l" r="r" t="t"/>
              <a:pathLst>
                <a:path extrusionOk="0" h="967" w="712">
                  <a:moveTo>
                    <a:pt x="254" y="1"/>
                  </a:moveTo>
                  <a:cubicBezTo>
                    <a:pt x="51" y="1"/>
                    <a:pt x="0" y="204"/>
                    <a:pt x="26" y="356"/>
                  </a:cubicBezTo>
                  <a:cubicBezTo>
                    <a:pt x="51" y="636"/>
                    <a:pt x="102" y="941"/>
                    <a:pt x="458" y="966"/>
                  </a:cubicBezTo>
                  <a:cubicBezTo>
                    <a:pt x="661" y="966"/>
                    <a:pt x="712" y="788"/>
                    <a:pt x="712" y="585"/>
                  </a:cubicBezTo>
                  <a:cubicBezTo>
                    <a:pt x="610" y="356"/>
                    <a:pt x="610" y="26"/>
                    <a:pt x="2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22"/>
            <p:cNvSpPr/>
            <p:nvPr/>
          </p:nvSpPr>
          <p:spPr>
            <a:xfrm>
              <a:off x="6927100" y="4129850"/>
              <a:ext cx="24000" cy="19975"/>
            </a:xfrm>
            <a:custGeom>
              <a:rect b="b" l="l" r="r" t="t"/>
              <a:pathLst>
                <a:path extrusionOk="0" h="799" w="960">
                  <a:moveTo>
                    <a:pt x="705" y="1"/>
                  </a:moveTo>
                  <a:cubicBezTo>
                    <a:pt x="400" y="26"/>
                    <a:pt x="146" y="230"/>
                    <a:pt x="44" y="535"/>
                  </a:cubicBezTo>
                  <a:cubicBezTo>
                    <a:pt x="0" y="667"/>
                    <a:pt x="90" y="799"/>
                    <a:pt x="213" y="799"/>
                  </a:cubicBezTo>
                  <a:cubicBezTo>
                    <a:pt x="232" y="799"/>
                    <a:pt x="252" y="796"/>
                    <a:pt x="273" y="789"/>
                  </a:cubicBezTo>
                  <a:cubicBezTo>
                    <a:pt x="578" y="763"/>
                    <a:pt x="832" y="560"/>
                    <a:pt x="959" y="280"/>
                  </a:cubicBezTo>
                  <a:cubicBezTo>
                    <a:pt x="959" y="102"/>
                    <a:pt x="883" y="1"/>
                    <a:pt x="70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22"/>
            <p:cNvSpPr/>
            <p:nvPr/>
          </p:nvSpPr>
          <p:spPr>
            <a:xfrm>
              <a:off x="6847500" y="3743900"/>
              <a:ext cx="33400" cy="21275"/>
            </a:xfrm>
            <a:custGeom>
              <a:rect b="b" l="l" r="r" t="t"/>
              <a:pathLst>
                <a:path extrusionOk="0" h="851" w="1336">
                  <a:moveTo>
                    <a:pt x="1128" y="0"/>
                  </a:moveTo>
                  <a:cubicBezTo>
                    <a:pt x="1108" y="0"/>
                    <a:pt x="1087" y="4"/>
                    <a:pt x="1068" y="12"/>
                  </a:cubicBezTo>
                  <a:cubicBezTo>
                    <a:pt x="712" y="164"/>
                    <a:pt x="254" y="215"/>
                    <a:pt x="51" y="647"/>
                  </a:cubicBezTo>
                  <a:cubicBezTo>
                    <a:pt x="0" y="774"/>
                    <a:pt x="127" y="850"/>
                    <a:pt x="305" y="850"/>
                  </a:cubicBezTo>
                  <a:cubicBezTo>
                    <a:pt x="687" y="723"/>
                    <a:pt x="1017" y="494"/>
                    <a:pt x="1271" y="215"/>
                  </a:cubicBezTo>
                  <a:cubicBezTo>
                    <a:pt x="1336" y="107"/>
                    <a:pt x="1237" y="0"/>
                    <a:pt x="1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22"/>
            <p:cNvSpPr/>
            <p:nvPr/>
          </p:nvSpPr>
          <p:spPr>
            <a:xfrm>
              <a:off x="6934625" y="3806325"/>
              <a:ext cx="22175" cy="17425"/>
            </a:xfrm>
            <a:custGeom>
              <a:rect b="b" l="l" r="r" t="t"/>
              <a:pathLst>
                <a:path extrusionOk="0" h="697" w="887">
                  <a:moveTo>
                    <a:pt x="330" y="1"/>
                  </a:moveTo>
                  <a:cubicBezTo>
                    <a:pt x="155" y="1"/>
                    <a:pt x="0" y="84"/>
                    <a:pt x="23" y="285"/>
                  </a:cubicBezTo>
                  <a:cubicBezTo>
                    <a:pt x="23" y="590"/>
                    <a:pt x="251" y="666"/>
                    <a:pt x="480" y="691"/>
                  </a:cubicBezTo>
                  <a:cubicBezTo>
                    <a:pt x="505" y="695"/>
                    <a:pt x="529" y="696"/>
                    <a:pt x="553" y="696"/>
                  </a:cubicBezTo>
                  <a:cubicBezTo>
                    <a:pt x="724" y="696"/>
                    <a:pt x="865" y="613"/>
                    <a:pt x="887" y="412"/>
                  </a:cubicBezTo>
                  <a:cubicBezTo>
                    <a:pt x="863" y="174"/>
                    <a:pt x="661" y="3"/>
                    <a:pt x="448" y="3"/>
                  </a:cubicBezTo>
                  <a:cubicBezTo>
                    <a:pt x="433" y="3"/>
                    <a:pt x="419" y="4"/>
                    <a:pt x="404" y="5"/>
                  </a:cubicBezTo>
                  <a:cubicBezTo>
                    <a:pt x="379" y="2"/>
                    <a:pt x="355" y="1"/>
                    <a:pt x="3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22"/>
            <p:cNvSpPr/>
            <p:nvPr/>
          </p:nvSpPr>
          <p:spPr>
            <a:xfrm>
              <a:off x="6801100" y="4140825"/>
              <a:ext cx="33700" cy="24000"/>
            </a:xfrm>
            <a:custGeom>
              <a:rect b="b" l="l" r="r" t="t"/>
              <a:pathLst>
                <a:path extrusionOk="0" h="960" w="1348">
                  <a:moveTo>
                    <a:pt x="246" y="0"/>
                  </a:moveTo>
                  <a:cubicBezTo>
                    <a:pt x="179" y="0"/>
                    <a:pt x="115" y="32"/>
                    <a:pt x="77" y="121"/>
                  </a:cubicBezTo>
                  <a:cubicBezTo>
                    <a:pt x="1" y="273"/>
                    <a:pt x="128" y="375"/>
                    <a:pt x="255" y="451"/>
                  </a:cubicBezTo>
                  <a:cubicBezTo>
                    <a:pt x="560" y="629"/>
                    <a:pt x="891" y="782"/>
                    <a:pt x="1196" y="960"/>
                  </a:cubicBezTo>
                  <a:lnTo>
                    <a:pt x="1348" y="756"/>
                  </a:lnTo>
                  <a:cubicBezTo>
                    <a:pt x="1018" y="528"/>
                    <a:pt x="738" y="299"/>
                    <a:pt x="433" y="70"/>
                  </a:cubicBezTo>
                  <a:cubicBezTo>
                    <a:pt x="382" y="32"/>
                    <a:pt x="312" y="0"/>
                    <a:pt x="24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22"/>
            <p:cNvSpPr/>
            <p:nvPr/>
          </p:nvSpPr>
          <p:spPr>
            <a:xfrm>
              <a:off x="7133425" y="4167975"/>
              <a:ext cx="14000" cy="24800"/>
            </a:xfrm>
            <a:custGeom>
              <a:rect b="b" l="l" r="r" t="t"/>
              <a:pathLst>
                <a:path extrusionOk="0" h="992" w="560">
                  <a:moveTo>
                    <a:pt x="255" y="1"/>
                  </a:moveTo>
                  <a:cubicBezTo>
                    <a:pt x="26" y="255"/>
                    <a:pt x="0" y="662"/>
                    <a:pt x="204" y="941"/>
                  </a:cubicBezTo>
                  <a:cubicBezTo>
                    <a:pt x="255" y="992"/>
                    <a:pt x="305" y="992"/>
                    <a:pt x="382" y="992"/>
                  </a:cubicBezTo>
                  <a:cubicBezTo>
                    <a:pt x="560" y="712"/>
                    <a:pt x="560" y="357"/>
                    <a:pt x="407" y="77"/>
                  </a:cubicBezTo>
                  <a:cubicBezTo>
                    <a:pt x="382" y="52"/>
                    <a:pt x="331" y="26"/>
                    <a:pt x="25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22"/>
            <p:cNvSpPr/>
            <p:nvPr/>
          </p:nvSpPr>
          <p:spPr>
            <a:xfrm>
              <a:off x="7266850" y="3892225"/>
              <a:ext cx="24175" cy="14625"/>
            </a:xfrm>
            <a:custGeom>
              <a:rect b="b" l="l" r="r" t="t"/>
              <a:pathLst>
                <a:path extrusionOk="0" h="585" w="967">
                  <a:moveTo>
                    <a:pt x="814" y="0"/>
                  </a:moveTo>
                  <a:cubicBezTo>
                    <a:pt x="534" y="0"/>
                    <a:pt x="255" y="127"/>
                    <a:pt x="102" y="356"/>
                  </a:cubicBezTo>
                  <a:cubicBezTo>
                    <a:pt x="1" y="458"/>
                    <a:pt x="77" y="560"/>
                    <a:pt x="204" y="585"/>
                  </a:cubicBezTo>
                  <a:cubicBezTo>
                    <a:pt x="484" y="585"/>
                    <a:pt x="738" y="458"/>
                    <a:pt x="916" y="229"/>
                  </a:cubicBezTo>
                  <a:cubicBezTo>
                    <a:pt x="967" y="127"/>
                    <a:pt x="916" y="26"/>
                    <a:pt x="8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22"/>
            <p:cNvSpPr/>
            <p:nvPr/>
          </p:nvSpPr>
          <p:spPr>
            <a:xfrm>
              <a:off x="7128975" y="4101900"/>
              <a:ext cx="19075" cy="25075"/>
            </a:xfrm>
            <a:custGeom>
              <a:rect b="b" l="l" r="r" t="t"/>
              <a:pathLst>
                <a:path extrusionOk="0" h="1003" w="763">
                  <a:moveTo>
                    <a:pt x="509" y="1"/>
                  </a:moveTo>
                  <a:lnTo>
                    <a:pt x="509" y="1"/>
                  </a:lnTo>
                  <a:cubicBezTo>
                    <a:pt x="306" y="280"/>
                    <a:pt x="1" y="534"/>
                    <a:pt x="229" y="966"/>
                  </a:cubicBezTo>
                  <a:cubicBezTo>
                    <a:pt x="229" y="984"/>
                    <a:pt x="306" y="1002"/>
                    <a:pt x="350" y="1002"/>
                  </a:cubicBezTo>
                  <a:cubicBezTo>
                    <a:pt x="369" y="1002"/>
                    <a:pt x="382" y="999"/>
                    <a:pt x="382" y="992"/>
                  </a:cubicBezTo>
                  <a:cubicBezTo>
                    <a:pt x="611" y="661"/>
                    <a:pt x="763" y="356"/>
                    <a:pt x="5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22"/>
            <p:cNvSpPr/>
            <p:nvPr/>
          </p:nvSpPr>
          <p:spPr>
            <a:xfrm>
              <a:off x="7027950" y="3818525"/>
              <a:ext cx="13375" cy="14700"/>
            </a:xfrm>
            <a:custGeom>
              <a:rect b="b" l="l" r="r" t="t"/>
              <a:pathLst>
                <a:path extrusionOk="0" h="588" w="535">
                  <a:moveTo>
                    <a:pt x="280" y="0"/>
                  </a:moveTo>
                  <a:cubicBezTo>
                    <a:pt x="127" y="0"/>
                    <a:pt x="0" y="127"/>
                    <a:pt x="0" y="280"/>
                  </a:cubicBezTo>
                  <a:cubicBezTo>
                    <a:pt x="0" y="445"/>
                    <a:pt x="88" y="587"/>
                    <a:pt x="262" y="587"/>
                  </a:cubicBezTo>
                  <a:cubicBezTo>
                    <a:pt x="276" y="587"/>
                    <a:pt x="290" y="587"/>
                    <a:pt x="305" y="585"/>
                  </a:cubicBezTo>
                  <a:cubicBezTo>
                    <a:pt x="458" y="559"/>
                    <a:pt x="534" y="432"/>
                    <a:pt x="534" y="229"/>
                  </a:cubicBezTo>
                  <a:cubicBezTo>
                    <a:pt x="509" y="127"/>
                    <a:pt x="458" y="0"/>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22"/>
            <p:cNvSpPr/>
            <p:nvPr/>
          </p:nvSpPr>
          <p:spPr>
            <a:xfrm>
              <a:off x="7019050" y="4161300"/>
              <a:ext cx="10200" cy="14325"/>
            </a:xfrm>
            <a:custGeom>
              <a:rect b="b" l="l" r="r" t="t"/>
              <a:pathLst>
                <a:path extrusionOk="0" h="573" w="408">
                  <a:moveTo>
                    <a:pt x="117" y="0"/>
                  </a:moveTo>
                  <a:cubicBezTo>
                    <a:pt x="35" y="0"/>
                    <a:pt x="1" y="87"/>
                    <a:pt x="1" y="192"/>
                  </a:cubicBezTo>
                  <a:cubicBezTo>
                    <a:pt x="1" y="319"/>
                    <a:pt x="26" y="522"/>
                    <a:pt x="229" y="573"/>
                  </a:cubicBezTo>
                  <a:cubicBezTo>
                    <a:pt x="382" y="547"/>
                    <a:pt x="407" y="446"/>
                    <a:pt x="382" y="319"/>
                  </a:cubicBezTo>
                  <a:cubicBezTo>
                    <a:pt x="356" y="217"/>
                    <a:pt x="331" y="64"/>
                    <a:pt x="178" y="14"/>
                  </a:cubicBezTo>
                  <a:cubicBezTo>
                    <a:pt x="156" y="4"/>
                    <a:pt x="135"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22"/>
            <p:cNvSpPr/>
            <p:nvPr/>
          </p:nvSpPr>
          <p:spPr>
            <a:xfrm>
              <a:off x="7314500" y="3951300"/>
              <a:ext cx="20375" cy="7825"/>
            </a:xfrm>
            <a:custGeom>
              <a:rect b="b" l="l" r="r" t="t"/>
              <a:pathLst>
                <a:path extrusionOk="0" h="313" w="815">
                  <a:moveTo>
                    <a:pt x="373" y="1"/>
                  </a:moveTo>
                  <a:cubicBezTo>
                    <a:pt x="261" y="1"/>
                    <a:pt x="143" y="44"/>
                    <a:pt x="1" y="154"/>
                  </a:cubicBezTo>
                  <a:cubicBezTo>
                    <a:pt x="177" y="242"/>
                    <a:pt x="328" y="313"/>
                    <a:pt x="479" y="313"/>
                  </a:cubicBezTo>
                  <a:cubicBezTo>
                    <a:pt x="588" y="313"/>
                    <a:pt x="696" y="275"/>
                    <a:pt x="814" y="179"/>
                  </a:cubicBezTo>
                  <a:cubicBezTo>
                    <a:pt x="655" y="77"/>
                    <a:pt x="520" y="1"/>
                    <a:pt x="37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22"/>
            <p:cNvSpPr/>
            <p:nvPr/>
          </p:nvSpPr>
          <p:spPr>
            <a:xfrm>
              <a:off x="6918025" y="3777525"/>
              <a:ext cx="12725" cy="10050"/>
            </a:xfrm>
            <a:custGeom>
              <a:rect b="b" l="l" r="r" t="t"/>
              <a:pathLst>
                <a:path extrusionOk="0" h="402" w="509">
                  <a:moveTo>
                    <a:pt x="339" y="0"/>
                  </a:moveTo>
                  <a:cubicBezTo>
                    <a:pt x="305" y="0"/>
                    <a:pt x="268" y="6"/>
                    <a:pt x="229" y="14"/>
                  </a:cubicBezTo>
                  <a:cubicBezTo>
                    <a:pt x="128" y="64"/>
                    <a:pt x="0" y="115"/>
                    <a:pt x="0" y="242"/>
                  </a:cubicBezTo>
                  <a:cubicBezTo>
                    <a:pt x="0" y="348"/>
                    <a:pt x="89" y="401"/>
                    <a:pt x="192" y="401"/>
                  </a:cubicBezTo>
                  <a:cubicBezTo>
                    <a:pt x="212" y="401"/>
                    <a:pt x="233" y="399"/>
                    <a:pt x="255" y="395"/>
                  </a:cubicBezTo>
                  <a:cubicBezTo>
                    <a:pt x="382" y="344"/>
                    <a:pt x="509" y="293"/>
                    <a:pt x="509" y="115"/>
                  </a:cubicBezTo>
                  <a:cubicBezTo>
                    <a:pt x="474" y="27"/>
                    <a:pt x="414" y="0"/>
                    <a:pt x="3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22"/>
            <p:cNvSpPr/>
            <p:nvPr/>
          </p:nvSpPr>
          <p:spPr>
            <a:xfrm>
              <a:off x="7198225" y="4169250"/>
              <a:ext cx="8300" cy="11550"/>
            </a:xfrm>
            <a:custGeom>
              <a:rect b="b" l="l" r="r" t="t"/>
              <a:pathLst>
                <a:path extrusionOk="0" h="462" w="332">
                  <a:moveTo>
                    <a:pt x="179" y="1"/>
                  </a:moveTo>
                  <a:cubicBezTo>
                    <a:pt x="52" y="1"/>
                    <a:pt x="26" y="102"/>
                    <a:pt x="1" y="204"/>
                  </a:cubicBezTo>
                  <a:cubicBezTo>
                    <a:pt x="1" y="306"/>
                    <a:pt x="1" y="433"/>
                    <a:pt x="179" y="458"/>
                  </a:cubicBezTo>
                  <a:cubicBezTo>
                    <a:pt x="192" y="460"/>
                    <a:pt x="204" y="461"/>
                    <a:pt x="216" y="461"/>
                  </a:cubicBezTo>
                  <a:cubicBezTo>
                    <a:pt x="331" y="461"/>
                    <a:pt x="331" y="347"/>
                    <a:pt x="331" y="255"/>
                  </a:cubicBezTo>
                  <a:cubicBezTo>
                    <a:pt x="331" y="178"/>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22"/>
            <p:cNvSpPr/>
            <p:nvPr/>
          </p:nvSpPr>
          <p:spPr>
            <a:xfrm>
              <a:off x="7256050" y="4002700"/>
              <a:ext cx="15925" cy="9125"/>
            </a:xfrm>
            <a:custGeom>
              <a:rect b="b" l="l" r="r" t="t"/>
              <a:pathLst>
                <a:path extrusionOk="0" h="365" w="637">
                  <a:moveTo>
                    <a:pt x="152" y="0"/>
                  </a:moveTo>
                  <a:cubicBezTo>
                    <a:pt x="105" y="0"/>
                    <a:pt x="55" y="9"/>
                    <a:pt x="1" y="29"/>
                  </a:cubicBezTo>
                  <a:cubicBezTo>
                    <a:pt x="68" y="276"/>
                    <a:pt x="214" y="364"/>
                    <a:pt x="509" y="364"/>
                  </a:cubicBezTo>
                  <a:cubicBezTo>
                    <a:pt x="549" y="364"/>
                    <a:pt x="591" y="363"/>
                    <a:pt x="636" y="360"/>
                  </a:cubicBezTo>
                  <a:cubicBezTo>
                    <a:pt x="473" y="155"/>
                    <a:pt x="342" y="0"/>
                    <a:pt x="1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22"/>
            <p:cNvSpPr/>
            <p:nvPr/>
          </p:nvSpPr>
          <p:spPr>
            <a:xfrm>
              <a:off x="7156300" y="4108600"/>
              <a:ext cx="8825" cy="11125"/>
            </a:xfrm>
            <a:custGeom>
              <a:rect b="b" l="l" r="r" t="t"/>
              <a:pathLst>
                <a:path extrusionOk="0" h="445" w="353">
                  <a:moveTo>
                    <a:pt x="256" y="1"/>
                  </a:moveTo>
                  <a:cubicBezTo>
                    <a:pt x="241" y="1"/>
                    <a:pt x="224" y="4"/>
                    <a:pt x="204" y="12"/>
                  </a:cubicBezTo>
                  <a:cubicBezTo>
                    <a:pt x="127" y="38"/>
                    <a:pt x="77" y="139"/>
                    <a:pt x="26" y="215"/>
                  </a:cubicBezTo>
                  <a:cubicBezTo>
                    <a:pt x="0" y="292"/>
                    <a:pt x="0" y="419"/>
                    <a:pt x="127" y="444"/>
                  </a:cubicBezTo>
                  <a:cubicBezTo>
                    <a:pt x="255" y="444"/>
                    <a:pt x="280" y="292"/>
                    <a:pt x="331" y="190"/>
                  </a:cubicBezTo>
                  <a:cubicBezTo>
                    <a:pt x="352" y="104"/>
                    <a:pt x="338" y="1"/>
                    <a:pt x="25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22"/>
            <p:cNvSpPr/>
            <p:nvPr/>
          </p:nvSpPr>
          <p:spPr>
            <a:xfrm>
              <a:off x="7169000" y="3751050"/>
              <a:ext cx="27975" cy="47800"/>
            </a:xfrm>
            <a:custGeom>
              <a:rect b="b" l="l" r="r" t="t"/>
              <a:pathLst>
                <a:path extrusionOk="0" h="1912" w="1119">
                  <a:moveTo>
                    <a:pt x="766" y="0"/>
                  </a:moveTo>
                  <a:cubicBezTo>
                    <a:pt x="662" y="0"/>
                    <a:pt x="582" y="72"/>
                    <a:pt x="560" y="183"/>
                  </a:cubicBezTo>
                  <a:cubicBezTo>
                    <a:pt x="458" y="513"/>
                    <a:pt x="407" y="844"/>
                    <a:pt x="306" y="1200"/>
                  </a:cubicBezTo>
                  <a:cubicBezTo>
                    <a:pt x="26" y="1327"/>
                    <a:pt x="52" y="1606"/>
                    <a:pt x="1" y="1860"/>
                  </a:cubicBezTo>
                  <a:lnTo>
                    <a:pt x="77" y="1911"/>
                  </a:lnTo>
                  <a:cubicBezTo>
                    <a:pt x="255" y="1708"/>
                    <a:pt x="331" y="1454"/>
                    <a:pt x="331" y="1200"/>
                  </a:cubicBezTo>
                  <a:cubicBezTo>
                    <a:pt x="789" y="1174"/>
                    <a:pt x="1119" y="717"/>
                    <a:pt x="1017" y="259"/>
                  </a:cubicBezTo>
                  <a:cubicBezTo>
                    <a:pt x="1017" y="132"/>
                    <a:pt x="941" y="31"/>
                    <a:pt x="814" y="5"/>
                  </a:cubicBezTo>
                  <a:cubicBezTo>
                    <a:pt x="798" y="2"/>
                    <a:pt x="782" y="0"/>
                    <a:pt x="76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22"/>
            <p:cNvSpPr/>
            <p:nvPr/>
          </p:nvSpPr>
          <p:spPr>
            <a:xfrm>
              <a:off x="7105475" y="4131125"/>
              <a:ext cx="5725" cy="6375"/>
            </a:xfrm>
            <a:custGeom>
              <a:rect b="b" l="l" r="r" t="t"/>
              <a:pathLst>
                <a:path extrusionOk="0" h="255" w="229">
                  <a:moveTo>
                    <a:pt x="127" y="1"/>
                  </a:moveTo>
                  <a:cubicBezTo>
                    <a:pt x="76" y="77"/>
                    <a:pt x="26" y="102"/>
                    <a:pt x="0" y="153"/>
                  </a:cubicBezTo>
                  <a:cubicBezTo>
                    <a:pt x="0" y="179"/>
                    <a:pt x="51" y="255"/>
                    <a:pt x="51" y="255"/>
                  </a:cubicBezTo>
                  <a:cubicBezTo>
                    <a:pt x="127" y="229"/>
                    <a:pt x="178" y="229"/>
                    <a:pt x="229" y="204"/>
                  </a:cubicBezTo>
                  <a:cubicBezTo>
                    <a:pt x="178" y="153"/>
                    <a:pt x="178" y="102"/>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22"/>
            <p:cNvSpPr/>
            <p:nvPr/>
          </p:nvSpPr>
          <p:spPr>
            <a:xfrm>
              <a:off x="6984750" y="4208000"/>
              <a:ext cx="7000" cy="5750"/>
            </a:xfrm>
            <a:custGeom>
              <a:rect b="b" l="l" r="r" t="t"/>
              <a:pathLst>
                <a:path extrusionOk="0" h="230" w="280">
                  <a:moveTo>
                    <a:pt x="127" y="1"/>
                  </a:moveTo>
                  <a:cubicBezTo>
                    <a:pt x="76" y="1"/>
                    <a:pt x="51" y="77"/>
                    <a:pt x="0" y="103"/>
                  </a:cubicBezTo>
                  <a:cubicBezTo>
                    <a:pt x="51" y="153"/>
                    <a:pt x="76" y="204"/>
                    <a:pt x="127" y="230"/>
                  </a:cubicBezTo>
                  <a:cubicBezTo>
                    <a:pt x="178" y="230"/>
                    <a:pt x="229" y="179"/>
                    <a:pt x="280" y="128"/>
                  </a:cubicBezTo>
                  <a:cubicBezTo>
                    <a:pt x="203" y="77"/>
                    <a:pt x="178" y="1"/>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22"/>
            <p:cNvSpPr/>
            <p:nvPr/>
          </p:nvSpPr>
          <p:spPr>
            <a:xfrm>
              <a:off x="7050825" y="4206750"/>
              <a:ext cx="3825" cy="3825"/>
            </a:xfrm>
            <a:custGeom>
              <a:rect b="b" l="l" r="r" t="t"/>
              <a:pathLst>
                <a:path extrusionOk="0" h="153" w="153">
                  <a:moveTo>
                    <a:pt x="77" y="0"/>
                  </a:moveTo>
                  <a:cubicBezTo>
                    <a:pt x="51" y="0"/>
                    <a:pt x="26" y="51"/>
                    <a:pt x="0" y="76"/>
                  </a:cubicBezTo>
                  <a:cubicBezTo>
                    <a:pt x="26" y="102"/>
                    <a:pt x="51" y="153"/>
                    <a:pt x="77" y="153"/>
                  </a:cubicBezTo>
                  <a:cubicBezTo>
                    <a:pt x="102" y="153"/>
                    <a:pt x="127" y="102"/>
                    <a:pt x="153" y="76"/>
                  </a:cubicBezTo>
                  <a:cubicBezTo>
                    <a:pt x="153" y="51"/>
                    <a:pt x="102" y="0"/>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22"/>
            <p:cNvSpPr/>
            <p:nvPr/>
          </p:nvSpPr>
          <p:spPr>
            <a:xfrm>
              <a:off x="6858300" y="3795775"/>
              <a:ext cx="5100" cy="4350"/>
            </a:xfrm>
            <a:custGeom>
              <a:rect b="b" l="l" r="r" t="t"/>
              <a:pathLst>
                <a:path extrusionOk="0" h="174" w="204">
                  <a:moveTo>
                    <a:pt x="91" y="0"/>
                  </a:moveTo>
                  <a:cubicBezTo>
                    <a:pt x="40" y="0"/>
                    <a:pt x="0" y="42"/>
                    <a:pt x="0" y="97"/>
                  </a:cubicBezTo>
                  <a:cubicBezTo>
                    <a:pt x="0" y="122"/>
                    <a:pt x="51" y="148"/>
                    <a:pt x="102" y="173"/>
                  </a:cubicBezTo>
                  <a:cubicBezTo>
                    <a:pt x="127" y="173"/>
                    <a:pt x="178" y="148"/>
                    <a:pt x="204" y="122"/>
                  </a:cubicBezTo>
                  <a:cubicBezTo>
                    <a:pt x="204" y="71"/>
                    <a:pt x="178" y="21"/>
                    <a:pt x="153" y="21"/>
                  </a:cubicBezTo>
                  <a:cubicBezTo>
                    <a:pt x="132" y="6"/>
                    <a:pt x="110"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22"/>
            <p:cNvSpPr/>
            <p:nvPr/>
          </p:nvSpPr>
          <p:spPr>
            <a:xfrm>
              <a:off x="6857025" y="4154000"/>
              <a:ext cx="5750" cy="3850"/>
            </a:xfrm>
            <a:custGeom>
              <a:rect b="b" l="l" r="r" t="t"/>
              <a:pathLst>
                <a:path extrusionOk="0" h="154" w="230">
                  <a:moveTo>
                    <a:pt x="77" y="1"/>
                  </a:moveTo>
                  <a:cubicBezTo>
                    <a:pt x="1" y="26"/>
                    <a:pt x="1" y="128"/>
                    <a:pt x="77" y="153"/>
                  </a:cubicBezTo>
                  <a:lnTo>
                    <a:pt x="204" y="153"/>
                  </a:lnTo>
                  <a:cubicBezTo>
                    <a:pt x="229" y="153"/>
                    <a:pt x="204" y="51"/>
                    <a:pt x="204" y="26"/>
                  </a:cubicBezTo>
                  <a:cubicBezTo>
                    <a:pt x="153" y="1"/>
                    <a:pt x="128" y="1"/>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22"/>
            <p:cNvSpPr/>
            <p:nvPr/>
          </p:nvSpPr>
          <p:spPr>
            <a:xfrm>
              <a:off x="7234450" y="4150200"/>
              <a:ext cx="3850" cy="3200"/>
            </a:xfrm>
            <a:custGeom>
              <a:rect b="b" l="l" r="r" t="t"/>
              <a:pathLst>
                <a:path extrusionOk="0" h="128" w="154">
                  <a:moveTo>
                    <a:pt x="77" y="0"/>
                  </a:moveTo>
                  <a:lnTo>
                    <a:pt x="1" y="102"/>
                  </a:lnTo>
                  <a:cubicBezTo>
                    <a:pt x="51" y="127"/>
                    <a:pt x="77" y="127"/>
                    <a:pt x="102" y="127"/>
                  </a:cubicBezTo>
                  <a:cubicBezTo>
                    <a:pt x="102" y="127"/>
                    <a:pt x="153" y="102"/>
                    <a:pt x="153" y="102"/>
                  </a:cubicBezTo>
                  <a:cubicBezTo>
                    <a:pt x="128" y="51"/>
                    <a:pt x="102" y="26"/>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22"/>
            <p:cNvSpPr/>
            <p:nvPr/>
          </p:nvSpPr>
          <p:spPr>
            <a:xfrm>
              <a:off x="6947900" y="3791200"/>
              <a:ext cx="1925" cy="1925"/>
            </a:xfrm>
            <a:custGeom>
              <a:rect b="b" l="l" r="r" t="t"/>
              <a:pathLst>
                <a:path extrusionOk="0" h="77" w="77">
                  <a:moveTo>
                    <a:pt x="0" y="0"/>
                  </a:moveTo>
                  <a:lnTo>
                    <a:pt x="25" y="77"/>
                  </a:lnTo>
                  <a:cubicBezTo>
                    <a:pt x="25" y="77"/>
                    <a:pt x="51" y="77"/>
                    <a:pt x="76" y="51"/>
                  </a:cubicBezTo>
                  <a:cubicBezTo>
                    <a:pt x="76" y="26"/>
                    <a:pt x="76" y="0"/>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22"/>
            <p:cNvSpPr/>
            <p:nvPr/>
          </p:nvSpPr>
          <p:spPr>
            <a:xfrm>
              <a:off x="7232550" y="3836650"/>
              <a:ext cx="1925" cy="1600"/>
            </a:xfrm>
            <a:custGeom>
              <a:rect b="b" l="l" r="r" t="t"/>
              <a:pathLst>
                <a:path extrusionOk="0" h="64" w="77">
                  <a:moveTo>
                    <a:pt x="32" y="1"/>
                  </a:moveTo>
                  <a:cubicBezTo>
                    <a:pt x="23" y="1"/>
                    <a:pt x="17" y="12"/>
                    <a:pt x="0" y="12"/>
                  </a:cubicBezTo>
                  <a:lnTo>
                    <a:pt x="26" y="63"/>
                  </a:lnTo>
                  <a:lnTo>
                    <a:pt x="77" y="38"/>
                  </a:lnTo>
                  <a:cubicBezTo>
                    <a:pt x="77" y="38"/>
                    <a:pt x="77" y="12"/>
                    <a:pt x="51" y="12"/>
                  </a:cubicBezTo>
                  <a:cubicBezTo>
                    <a:pt x="43" y="4"/>
                    <a:pt x="37" y="1"/>
                    <a:pt x="3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22"/>
            <p:cNvSpPr/>
            <p:nvPr/>
          </p:nvSpPr>
          <p:spPr>
            <a:xfrm>
              <a:off x="6900875" y="3840125"/>
              <a:ext cx="1925" cy="1925"/>
            </a:xfrm>
            <a:custGeom>
              <a:rect b="b" l="l" r="r" t="t"/>
              <a:pathLst>
                <a:path extrusionOk="0" h="77" w="77">
                  <a:moveTo>
                    <a:pt x="26" y="0"/>
                  </a:moveTo>
                  <a:cubicBezTo>
                    <a:pt x="26" y="0"/>
                    <a:pt x="26" y="26"/>
                    <a:pt x="0" y="51"/>
                  </a:cubicBezTo>
                  <a:lnTo>
                    <a:pt x="51" y="77"/>
                  </a:lnTo>
                  <a:cubicBezTo>
                    <a:pt x="51" y="51"/>
                    <a:pt x="76" y="26"/>
                    <a:pt x="76" y="26"/>
                  </a:cubicBezTo>
                  <a:cubicBezTo>
                    <a:pt x="76" y="0"/>
                    <a:pt x="51"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22"/>
            <p:cNvSpPr/>
            <p:nvPr/>
          </p:nvSpPr>
          <p:spPr>
            <a:xfrm>
              <a:off x="6877350" y="3921450"/>
              <a:ext cx="1300" cy="1300"/>
            </a:xfrm>
            <a:custGeom>
              <a:rect b="b" l="l" r="r" t="t"/>
              <a:pathLst>
                <a:path extrusionOk="0" h="52" w="52">
                  <a:moveTo>
                    <a:pt x="1" y="0"/>
                  </a:moveTo>
                  <a:lnTo>
                    <a:pt x="1" y="51"/>
                  </a:lnTo>
                  <a:lnTo>
                    <a:pt x="52" y="26"/>
                  </a:ln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22"/>
            <p:cNvSpPr/>
            <p:nvPr/>
          </p:nvSpPr>
          <p:spPr>
            <a:xfrm>
              <a:off x="7041925" y="3752250"/>
              <a:ext cx="1925" cy="2125"/>
            </a:xfrm>
            <a:custGeom>
              <a:rect b="b" l="l" r="r" t="t"/>
              <a:pathLst>
                <a:path extrusionOk="0" h="85" w="77">
                  <a:moveTo>
                    <a:pt x="41" y="1"/>
                  </a:moveTo>
                  <a:cubicBezTo>
                    <a:pt x="36" y="1"/>
                    <a:pt x="31" y="3"/>
                    <a:pt x="26" y="8"/>
                  </a:cubicBezTo>
                  <a:cubicBezTo>
                    <a:pt x="26" y="8"/>
                    <a:pt x="26" y="33"/>
                    <a:pt x="1" y="59"/>
                  </a:cubicBezTo>
                  <a:lnTo>
                    <a:pt x="51" y="84"/>
                  </a:lnTo>
                  <a:cubicBezTo>
                    <a:pt x="77" y="59"/>
                    <a:pt x="77" y="33"/>
                    <a:pt x="77" y="33"/>
                  </a:cubicBezTo>
                  <a:cubicBezTo>
                    <a:pt x="77" y="33"/>
                    <a:pt x="61" y="1"/>
                    <a:pt x="4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22"/>
            <p:cNvSpPr/>
            <p:nvPr/>
          </p:nvSpPr>
          <p:spPr>
            <a:xfrm>
              <a:off x="7274475" y="4043825"/>
              <a:ext cx="1925" cy="2175"/>
            </a:xfrm>
            <a:custGeom>
              <a:rect b="b" l="l" r="r" t="t"/>
              <a:pathLst>
                <a:path extrusionOk="0" h="87" w="77">
                  <a:moveTo>
                    <a:pt x="54" y="1"/>
                  </a:moveTo>
                  <a:cubicBezTo>
                    <a:pt x="41" y="1"/>
                    <a:pt x="24" y="13"/>
                    <a:pt x="1" y="36"/>
                  </a:cubicBezTo>
                  <a:cubicBezTo>
                    <a:pt x="1" y="36"/>
                    <a:pt x="1" y="62"/>
                    <a:pt x="26" y="87"/>
                  </a:cubicBezTo>
                  <a:lnTo>
                    <a:pt x="77" y="62"/>
                  </a:lnTo>
                  <a:cubicBezTo>
                    <a:pt x="77" y="20"/>
                    <a:pt x="69" y="1"/>
                    <a:pt x="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22"/>
            <p:cNvSpPr/>
            <p:nvPr/>
          </p:nvSpPr>
          <p:spPr>
            <a:xfrm>
              <a:off x="6972675" y="4112075"/>
              <a:ext cx="3200" cy="3825"/>
            </a:xfrm>
            <a:custGeom>
              <a:rect b="b" l="l" r="r" t="t"/>
              <a:pathLst>
                <a:path extrusionOk="0" h="153" w="128">
                  <a:moveTo>
                    <a:pt x="127" y="0"/>
                  </a:moveTo>
                  <a:lnTo>
                    <a:pt x="0" y="102"/>
                  </a:lnTo>
                  <a:lnTo>
                    <a:pt x="51" y="153"/>
                  </a:lnTo>
                  <a:lnTo>
                    <a:pt x="1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22"/>
            <p:cNvSpPr/>
            <p:nvPr/>
          </p:nvSpPr>
          <p:spPr>
            <a:xfrm>
              <a:off x="7032400" y="3774050"/>
              <a:ext cx="1925" cy="1575"/>
            </a:xfrm>
            <a:custGeom>
              <a:rect b="b" l="l" r="r" t="t"/>
              <a:pathLst>
                <a:path extrusionOk="0" h="63" w="77">
                  <a:moveTo>
                    <a:pt x="77" y="0"/>
                  </a:moveTo>
                  <a:lnTo>
                    <a:pt x="0" y="51"/>
                  </a:lnTo>
                  <a:cubicBezTo>
                    <a:pt x="0" y="51"/>
                    <a:pt x="23" y="62"/>
                    <a:pt x="38" y="62"/>
                  </a:cubicBezTo>
                  <a:cubicBezTo>
                    <a:pt x="46" y="62"/>
                    <a:pt x="51" y="59"/>
                    <a:pt x="51" y="51"/>
                  </a:cubicBezTo>
                  <a:cubicBezTo>
                    <a:pt x="77" y="51"/>
                    <a:pt x="77" y="25"/>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22"/>
            <p:cNvSpPr/>
            <p:nvPr/>
          </p:nvSpPr>
          <p:spPr>
            <a:xfrm>
              <a:off x="6849400" y="3843300"/>
              <a:ext cx="1925" cy="1300"/>
            </a:xfrm>
            <a:custGeom>
              <a:rect b="b" l="l" r="r" t="t"/>
              <a:pathLst>
                <a:path extrusionOk="0" h="52" w="77">
                  <a:moveTo>
                    <a:pt x="51" y="0"/>
                  </a:moveTo>
                  <a:cubicBezTo>
                    <a:pt x="26" y="0"/>
                    <a:pt x="26" y="0"/>
                    <a:pt x="1" y="26"/>
                  </a:cubicBezTo>
                  <a:cubicBezTo>
                    <a:pt x="1" y="26"/>
                    <a:pt x="1" y="51"/>
                    <a:pt x="26" y="51"/>
                  </a:cubicBezTo>
                  <a:lnTo>
                    <a:pt x="51" y="51"/>
                  </a:lnTo>
                  <a:cubicBezTo>
                    <a:pt x="77" y="51"/>
                    <a:pt x="51" y="2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22"/>
            <p:cNvSpPr/>
            <p:nvPr/>
          </p:nvSpPr>
          <p:spPr>
            <a:xfrm>
              <a:off x="6877350" y="4042175"/>
              <a:ext cx="1950" cy="1300"/>
            </a:xfrm>
            <a:custGeom>
              <a:rect b="b" l="l" r="r" t="t"/>
              <a:pathLst>
                <a:path extrusionOk="0" h="52" w="78">
                  <a:moveTo>
                    <a:pt x="1" y="0"/>
                  </a:moveTo>
                  <a:lnTo>
                    <a:pt x="26" y="51"/>
                  </a:lnTo>
                  <a:lnTo>
                    <a:pt x="7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4" name="Google Shape;3194;p22"/>
          <p:cNvGrpSpPr/>
          <p:nvPr/>
        </p:nvGrpSpPr>
        <p:grpSpPr>
          <a:xfrm>
            <a:off x="714175" y="1093271"/>
            <a:ext cx="7715647" cy="131916"/>
            <a:chOff x="714175" y="1115188"/>
            <a:chExt cx="7715647" cy="131916"/>
          </a:xfrm>
        </p:grpSpPr>
        <p:grpSp>
          <p:nvGrpSpPr>
            <p:cNvPr id="3195" name="Google Shape;3195;p22"/>
            <p:cNvGrpSpPr/>
            <p:nvPr/>
          </p:nvGrpSpPr>
          <p:grpSpPr>
            <a:xfrm>
              <a:off x="714175" y="1115188"/>
              <a:ext cx="7715647" cy="131916"/>
              <a:chOff x="714175" y="1082438"/>
              <a:chExt cx="7715647" cy="131916"/>
            </a:xfrm>
          </p:grpSpPr>
          <p:sp>
            <p:nvSpPr>
              <p:cNvPr id="3196" name="Google Shape;3196;p22"/>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22"/>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8" name="Google Shape;3198;p22"/>
            <p:cNvGrpSpPr/>
            <p:nvPr/>
          </p:nvGrpSpPr>
          <p:grpSpPr>
            <a:xfrm>
              <a:off x="989955" y="1149073"/>
              <a:ext cx="7163972" cy="64150"/>
              <a:chOff x="1299890" y="844622"/>
              <a:chExt cx="6544233" cy="64143"/>
            </a:xfrm>
          </p:grpSpPr>
          <p:grpSp>
            <p:nvGrpSpPr>
              <p:cNvPr id="3199" name="Google Shape;3199;p22"/>
              <p:cNvGrpSpPr/>
              <p:nvPr/>
            </p:nvGrpSpPr>
            <p:grpSpPr>
              <a:xfrm>
                <a:off x="4528885" y="844622"/>
                <a:ext cx="3315238" cy="64143"/>
                <a:chOff x="896765" y="648922"/>
                <a:chExt cx="3315238" cy="64143"/>
              </a:xfrm>
            </p:grpSpPr>
            <p:sp>
              <p:nvSpPr>
                <p:cNvPr id="3200" name="Google Shape;3200;p2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2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2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2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2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2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2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2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2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2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2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2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2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2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2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2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2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2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2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2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2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2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2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2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2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2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2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2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2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2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2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2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2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3" name="Google Shape;3233;p22"/>
              <p:cNvGrpSpPr/>
              <p:nvPr/>
            </p:nvGrpSpPr>
            <p:grpSpPr>
              <a:xfrm>
                <a:off x="1299890" y="844622"/>
                <a:ext cx="3315238" cy="64143"/>
                <a:chOff x="896765" y="648922"/>
                <a:chExt cx="3315238" cy="64143"/>
              </a:xfrm>
            </p:grpSpPr>
            <p:sp>
              <p:nvSpPr>
                <p:cNvPr id="3234" name="Google Shape;3234;p2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2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2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2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2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2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2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2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2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2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2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2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2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2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2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2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2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2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2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2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2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2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2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2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2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2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2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2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2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2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2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2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2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4">
    <p:spTree>
      <p:nvGrpSpPr>
        <p:cNvPr id="3267" name="Shape 3267"/>
        <p:cNvGrpSpPr/>
        <p:nvPr/>
      </p:nvGrpSpPr>
      <p:grpSpPr>
        <a:xfrm>
          <a:off x="0" y="0"/>
          <a:ext cx="0" cy="0"/>
          <a:chOff x="0" y="0"/>
          <a:chExt cx="0" cy="0"/>
        </a:xfrm>
      </p:grpSpPr>
      <p:pic>
        <p:nvPicPr>
          <p:cNvPr id="3268" name="Google Shape;3268;p23"/>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3269" name="Google Shape;3269;p23"/>
          <p:cNvSpPr txBox="1"/>
          <p:nvPr>
            <p:ph idx="1" type="subTitle"/>
          </p:nvPr>
        </p:nvSpPr>
        <p:spPr>
          <a:xfrm>
            <a:off x="6220600" y="2078925"/>
            <a:ext cx="2096100" cy="75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270" name="Google Shape;3270;p23"/>
          <p:cNvSpPr txBox="1"/>
          <p:nvPr>
            <p:ph idx="2" type="subTitle"/>
          </p:nvPr>
        </p:nvSpPr>
        <p:spPr>
          <a:xfrm>
            <a:off x="6220600" y="1632320"/>
            <a:ext cx="2096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271" name="Google Shape;3271;p23"/>
          <p:cNvSpPr txBox="1"/>
          <p:nvPr>
            <p:ph idx="3" type="subTitle"/>
          </p:nvPr>
        </p:nvSpPr>
        <p:spPr>
          <a:xfrm>
            <a:off x="3523975" y="2078925"/>
            <a:ext cx="2096100" cy="75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272" name="Google Shape;3272;p23"/>
          <p:cNvSpPr txBox="1"/>
          <p:nvPr>
            <p:ph idx="4" type="subTitle"/>
          </p:nvPr>
        </p:nvSpPr>
        <p:spPr>
          <a:xfrm>
            <a:off x="3523975" y="1632320"/>
            <a:ext cx="2096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273" name="Google Shape;3273;p23"/>
          <p:cNvSpPr txBox="1"/>
          <p:nvPr>
            <p:ph idx="5" type="subTitle"/>
          </p:nvPr>
        </p:nvSpPr>
        <p:spPr>
          <a:xfrm>
            <a:off x="2175775" y="3740098"/>
            <a:ext cx="2096100" cy="75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274" name="Google Shape;3274;p23"/>
          <p:cNvSpPr txBox="1"/>
          <p:nvPr>
            <p:ph idx="6" type="subTitle"/>
          </p:nvPr>
        </p:nvSpPr>
        <p:spPr>
          <a:xfrm>
            <a:off x="2175775" y="3293500"/>
            <a:ext cx="2096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275" name="Google Shape;3275;p23"/>
          <p:cNvSpPr txBox="1"/>
          <p:nvPr>
            <p:ph idx="7" type="subTitle"/>
          </p:nvPr>
        </p:nvSpPr>
        <p:spPr>
          <a:xfrm>
            <a:off x="4872175" y="3740098"/>
            <a:ext cx="2096100" cy="75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276" name="Google Shape;3276;p23"/>
          <p:cNvSpPr txBox="1"/>
          <p:nvPr>
            <p:ph idx="8" type="subTitle"/>
          </p:nvPr>
        </p:nvSpPr>
        <p:spPr>
          <a:xfrm>
            <a:off x="4872175" y="3293500"/>
            <a:ext cx="2096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277" name="Google Shape;3277;p23"/>
          <p:cNvSpPr txBox="1"/>
          <p:nvPr>
            <p:ph idx="9" type="subTitle"/>
          </p:nvPr>
        </p:nvSpPr>
        <p:spPr>
          <a:xfrm>
            <a:off x="827425" y="2078925"/>
            <a:ext cx="2096100" cy="757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278" name="Google Shape;3278;p23"/>
          <p:cNvSpPr txBox="1"/>
          <p:nvPr>
            <p:ph idx="13" type="subTitle"/>
          </p:nvPr>
        </p:nvSpPr>
        <p:spPr>
          <a:xfrm>
            <a:off x="827425" y="1632320"/>
            <a:ext cx="2096100" cy="3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279" name="Google Shape;3279;p23"/>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280" name="Google Shape;3280;p23"/>
          <p:cNvGrpSpPr/>
          <p:nvPr/>
        </p:nvGrpSpPr>
        <p:grpSpPr>
          <a:xfrm>
            <a:off x="714175" y="1093271"/>
            <a:ext cx="7715647" cy="131916"/>
            <a:chOff x="714175" y="1115188"/>
            <a:chExt cx="7715647" cy="131916"/>
          </a:xfrm>
        </p:grpSpPr>
        <p:grpSp>
          <p:nvGrpSpPr>
            <p:cNvPr id="3281" name="Google Shape;3281;p23"/>
            <p:cNvGrpSpPr/>
            <p:nvPr/>
          </p:nvGrpSpPr>
          <p:grpSpPr>
            <a:xfrm>
              <a:off x="714175" y="1115188"/>
              <a:ext cx="7715647" cy="131916"/>
              <a:chOff x="714175" y="1082438"/>
              <a:chExt cx="7715647" cy="131916"/>
            </a:xfrm>
          </p:grpSpPr>
          <p:sp>
            <p:nvSpPr>
              <p:cNvPr id="3282" name="Google Shape;3282;p23"/>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23"/>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4" name="Google Shape;3284;p23"/>
            <p:cNvGrpSpPr/>
            <p:nvPr/>
          </p:nvGrpSpPr>
          <p:grpSpPr>
            <a:xfrm>
              <a:off x="989955" y="1149073"/>
              <a:ext cx="7163972" cy="64150"/>
              <a:chOff x="1299890" y="844622"/>
              <a:chExt cx="6544233" cy="64143"/>
            </a:xfrm>
          </p:grpSpPr>
          <p:grpSp>
            <p:nvGrpSpPr>
              <p:cNvPr id="3285" name="Google Shape;3285;p23"/>
              <p:cNvGrpSpPr/>
              <p:nvPr/>
            </p:nvGrpSpPr>
            <p:grpSpPr>
              <a:xfrm>
                <a:off x="4528885" y="844622"/>
                <a:ext cx="3315238" cy="64143"/>
                <a:chOff x="896765" y="648922"/>
                <a:chExt cx="3315238" cy="64143"/>
              </a:xfrm>
            </p:grpSpPr>
            <p:sp>
              <p:nvSpPr>
                <p:cNvPr id="3286" name="Google Shape;3286;p2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2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2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2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2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2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2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2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2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2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2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2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2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2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2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2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2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2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2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2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2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2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2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2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2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2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2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2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2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2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2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2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2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9" name="Google Shape;3319;p23"/>
              <p:cNvGrpSpPr/>
              <p:nvPr/>
            </p:nvGrpSpPr>
            <p:grpSpPr>
              <a:xfrm>
                <a:off x="1299890" y="844622"/>
                <a:ext cx="3315238" cy="64143"/>
                <a:chOff x="896765" y="648922"/>
                <a:chExt cx="3315238" cy="64143"/>
              </a:xfrm>
            </p:grpSpPr>
            <p:sp>
              <p:nvSpPr>
                <p:cNvPr id="3320" name="Google Shape;3320;p2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2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2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2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2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2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2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2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2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2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2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2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2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2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2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2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2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2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2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2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2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2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2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2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2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2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2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2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2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2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2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2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2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53" name="Google Shape;3353;p23"/>
          <p:cNvGrpSpPr/>
          <p:nvPr/>
        </p:nvGrpSpPr>
        <p:grpSpPr>
          <a:xfrm>
            <a:off x="714175" y="1093271"/>
            <a:ext cx="7715647" cy="131916"/>
            <a:chOff x="714175" y="1115188"/>
            <a:chExt cx="7715647" cy="131916"/>
          </a:xfrm>
        </p:grpSpPr>
        <p:grpSp>
          <p:nvGrpSpPr>
            <p:cNvPr id="3354" name="Google Shape;3354;p23"/>
            <p:cNvGrpSpPr/>
            <p:nvPr/>
          </p:nvGrpSpPr>
          <p:grpSpPr>
            <a:xfrm>
              <a:off x="714175" y="1115188"/>
              <a:ext cx="7715647" cy="131916"/>
              <a:chOff x="714175" y="1082438"/>
              <a:chExt cx="7715647" cy="131916"/>
            </a:xfrm>
          </p:grpSpPr>
          <p:sp>
            <p:nvSpPr>
              <p:cNvPr id="3355" name="Google Shape;3355;p23"/>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23"/>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7" name="Google Shape;3357;p23"/>
            <p:cNvGrpSpPr/>
            <p:nvPr/>
          </p:nvGrpSpPr>
          <p:grpSpPr>
            <a:xfrm>
              <a:off x="989955" y="1149073"/>
              <a:ext cx="7163972" cy="64150"/>
              <a:chOff x="1299890" y="844622"/>
              <a:chExt cx="6544233" cy="64143"/>
            </a:xfrm>
          </p:grpSpPr>
          <p:grpSp>
            <p:nvGrpSpPr>
              <p:cNvPr id="3358" name="Google Shape;3358;p23"/>
              <p:cNvGrpSpPr/>
              <p:nvPr/>
            </p:nvGrpSpPr>
            <p:grpSpPr>
              <a:xfrm>
                <a:off x="4528885" y="844622"/>
                <a:ext cx="3315238" cy="64143"/>
                <a:chOff x="896765" y="648922"/>
                <a:chExt cx="3315238" cy="64143"/>
              </a:xfrm>
            </p:grpSpPr>
            <p:sp>
              <p:nvSpPr>
                <p:cNvPr id="3359" name="Google Shape;3359;p2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2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2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2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2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2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2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2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2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2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2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2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2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2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2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2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2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2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2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2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2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2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2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2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2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2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2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2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2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2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2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2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2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2" name="Google Shape;3392;p23"/>
              <p:cNvGrpSpPr/>
              <p:nvPr/>
            </p:nvGrpSpPr>
            <p:grpSpPr>
              <a:xfrm>
                <a:off x="1299890" y="844622"/>
                <a:ext cx="3315238" cy="64143"/>
                <a:chOff x="896765" y="648922"/>
                <a:chExt cx="3315238" cy="64143"/>
              </a:xfrm>
            </p:grpSpPr>
            <p:sp>
              <p:nvSpPr>
                <p:cNvPr id="3393" name="Google Shape;3393;p23"/>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23"/>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23"/>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23"/>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23"/>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23"/>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23"/>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23"/>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23"/>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23"/>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23"/>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23"/>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23"/>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23"/>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23"/>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23"/>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23"/>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23"/>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23"/>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23"/>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23"/>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23"/>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23"/>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23"/>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23"/>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23"/>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23"/>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23"/>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23"/>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23"/>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23"/>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23"/>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23"/>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426" name="Google Shape;3426;p23"/>
          <p:cNvSpPr/>
          <p:nvPr/>
        </p:nvSpPr>
        <p:spPr>
          <a:xfrm flipH="1">
            <a:off x="-62330" y="0"/>
            <a:ext cx="1034509" cy="1033535"/>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7" name="Google Shape;3427;p23"/>
          <p:cNvGrpSpPr/>
          <p:nvPr/>
        </p:nvGrpSpPr>
        <p:grpSpPr>
          <a:xfrm flipH="1" rot="1406794">
            <a:off x="7404681" y="-133907"/>
            <a:ext cx="918218" cy="728300"/>
            <a:chOff x="2546481" y="5243989"/>
            <a:chExt cx="836048" cy="663126"/>
          </a:xfrm>
        </p:grpSpPr>
        <p:sp>
          <p:nvSpPr>
            <p:cNvPr id="3428" name="Google Shape;3428;p23"/>
            <p:cNvSpPr/>
            <p:nvPr/>
          </p:nvSpPr>
          <p:spPr>
            <a:xfrm>
              <a:off x="2594234" y="5328434"/>
              <a:ext cx="404234" cy="414403"/>
            </a:xfrm>
            <a:custGeom>
              <a:rect b="b" l="l" r="r" t="t"/>
              <a:pathLst>
                <a:path extrusionOk="0" h="9927" w="9684">
                  <a:moveTo>
                    <a:pt x="5509" y="1"/>
                  </a:moveTo>
                  <a:cubicBezTo>
                    <a:pt x="5493" y="1"/>
                    <a:pt x="5479" y="4"/>
                    <a:pt x="5465" y="11"/>
                  </a:cubicBezTo>
                  <a:cubicBezTo>
                    <a:pt x="4753" y="392"/>
                    <a:pt x="3889" y="62"/>
                    <a:pt x="3127" y="519"/>
                  </a:cubicBezTo>
                  <a:cubicBezTo>
                    <a:pt x="2644" y="799"/>
                    <a:pt x="2085" y="900"/>
                    <a:pt x="1780" y="1459"/>
                  </a:cubicBezTo>
                  <a:cubicBezTo>
                    <a:pt x="1754" y="1536"/>
                    <a:pt x="1576" y="1561"/>
                    <a:pt x="1475" y="1587"/>
                  </a:cubicBezTo>
                  <a:cubicBezTo>
                    <a:pt x="1246" y="1637"/>
                    <a:pt x="1043" y="1815"/>
                    <a:pt x="966" y="2019"/>
                  </a:cubicBezTo>
                  <a:cubicBezTo>
                    <a:pt x="636" y="2654"/>
                    <a:pt x="611" y="3391"/>
                    <a:pt x="153" y="3976"/>
                  </a:cubicBezTo>
                  <a:cubicBezTo>
                    <a:pt x="102" y="4077"/>
                    <a:pt x="128" y="4179"/>
                    <a:pt x="178" y="4281"/>
                  </a:cubicBezTo>
                  <a:cubicBezTo>
                    <a:pt x="763" y="5018"/>
                    <a:pt x="1" y="6111"/>
                    <a:pt x="890" y="6771"/>
                  </a:cubicBezTo>
                  <a:cubicBezTo>
                    <a:pt x="941" y="6797"/>
                    <a:pt x="890" y="6949"/>
                    <a:pt x="916" y="7025"/>
                  </a:cubicBezTo>
                  <a:cubicBezTo>
                    <a:pt x="890" y="7178"/>
                    <a:pt x="992" y="7305"/>
                    <a:pt x="1119" y="7381"/>
                  </a:cubicBezTo>
                  <a:cubicBezTo>
                    <a:pt x="1627" y="7508"/>
                    <a:pt x="1831" y="7890"/>
                    <a:pt x="2008" y="8296"/>
                  </a:cubicBezTo>
                  <a:cubicBezTo>
                    <a:pt x="2059" y="8449"/>
                    <a:pt x="2212" y="8576"/>
                    <a:pt x="2364" y="8601"/>
                  </a:cubicBezTo>
                  <a:cubicBezTo>
                    <a:pt x="3381" y="8754"/>
                    <a:pt x="4270" y="9338"/>
                    <a:pt x="5312" y="9364"/>
                  </a:cubicBezTo>
                  <a:cubicBezTo>
                    <a:pt x="5312" y="9465"/>
                    <a:pt x="5312" y="9567"/>
                    <a:pt x="5338" y="9669"/>
                  </a:cubicBezTo>
                  <a:cubicBezTo>
                    <a:pt x="5384" y="9808"/>
                    <a:pt x="5431" y="9926"/>
                    <a:pt x="5574" y="9926"/>
                  </a:cubicBezTo>
                  <a:cubicBezTo>
                    <a:pt x="5588" y="9926"/>
                    <a:pt x="5602" y="9925"/>
                    <a:pt x="5617" y="9923"/>
                  </a:cubicBezTo>
                  <a:cubicBezTo>
                    <a:pt x="5745" y="9923"/>
                    <a:pt x="5821" y="9821"/>
                    <a:pt x="5846" y="9720"/>
                  </a:cubicBezTo>
                  <a:cubicBezTo>
                    <a:pt x="5922" y="9542"/>
                    <a:pt x="5795" y="9364"/>
                    <a:pt x="5643" y="9338"/>
                  </a:cubicBezTo>
                  <a:lnTo>
                    <a:pt x="5312" y="9338"/>
                  </a:lnTo>
                  <a:cubicBezTo>
                    <a:pt x="5922" y="8957"/>
                    <a:pt x="6660" y="8932"/>
                    <a:pt x="7269" y="8398"/>
                  </a:cubicBezTo>
                  <a:cubicBezTo>
                    <a:pt x="7752" y="7940"/>
                    <a:pt x="8362" y="7610"/>
                    <a:pt x="8464" y="6949"/>
                  </a:cubicBezTo>
                  <a:cubicBezTo>
                    <a:pt x="8540" y="6365"/>
                    <a:pt x="9684" y="6314"/>
                    <a:pt x="9099" y="5501"/>
                  </a:cubicBezTo>
                  <a:cubicBezTo>
                    <a:pt x="9481" y="4967"/>
                    <a:pt x="8794" y="4230"/>
                    <a:pt x="9430" y="3721"/>
                  </a:cubicBezTo>
                  <a:cubicBezTo>
                    <a:pt x="9531" y="3620"/>
                    <a:pt x="9277" y="3544"/>
                    <a:pt x="9201" y="3442"/>
                  </a:cubicBezTo>
                  <a:cubicBezTo>
                    <a:pt x="8896" y="3188"/>
                    <a:pt x="8566" y="2934"/>
                    <a:pt x="8566" y="2501"/>
                  </a:cubicBezTo>
                  <a:cubicBezTo>
                    <a:pt x="8515" y="1332"/>
                    <a:pt x="7422" y="1231"/>
                    <a:pt x="6736" y="748"/>
                  </a:cubicBezTo>
                  <a:cubicBezTo>
                    <a:pt x="6456" y="570"/>
                    <a:pt x="6024" y="570"/>
                    <a:pt x="5795" y="239"/>
                  </a:cubicBezTo>
                  <a:cubicBezTo>
                    <a:pt x="5729" y="130"/>
                    <a:pt x="5606" y="1"/>
                    <a:pt x="55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23"/>
            <p:cNvSpPr/>
            <p:nvPr/>
          </p:nvSpPr>
          <p:spPr>
            <a:xfrm>
              <a:off x="3163924" y="5653443"/>
              <a:ext cx="218605" cy="118264"/>
            </a:xfrm>
            <a:custGeom>
              <a:rect b="b" l="l" r="r" t="t"/>
              <a:pathLst>
                <a:path extrusionOk="0" h="2833" w="5237">
                  <a:moveTo>
                    <a:pt x="551" y="0"/>
                  </a:moveTo>
                  <a:cubicBezTo>
                    <a:pt x="399" y="0"/>
                    <a:pt x="250" y="86"/>
                    <a:pt x="153" y="307"/>
                  </a:cubicBezTo>
                  <a:cubicBezTo>
                    <a:pt x="1" y="688"/>
                    <a:pt x="255" y="841"/>
                    <a:pt x="535" y="942"/>
                  </a:cubicBezTo>
                  <a:cubicBezTo>
                    <a:pt x="1450" y="1146"/>
                    <a:pt x="2085" y="1781"/>
                    <a:pt x="2822" y="2289"/>
                  </a:cubicBezTo>
                  <a:cubicBezTo>
                    <a:pt x="3305" y="2594"/>
                    <a:pt x="3864" y="2772"/>
                    <a:pt x="4423" y="2823"/>
                  </a:cubicBezTo>
                  <a:cubicBezTo>
                    <a:pt x="4460" y="2830"/>
                    <a:pt x="4496" y="2833"/>
                    <a:pt x="4532" y="2833"/>
                  </a:cubicBezTo>
                  <a:cubicBezTo>
                    <a:pt x="4773" y="2833"/>
                    <a:pt x="4999" y="2692"/>
                    <a:pt x="5109" y="2493"/>
                  </a:cubicBezTo>
                  <a:cubicBezTo>
                    <a:pt x="5237" y="2213"/>
                    <a:pt x="5160" y="1883"/>
                    <a:pt x="4906" y="1705"/>
                  </a:cubicBezTo>
                  <a:cubicBezTo>
                    <a:pt x="4398" y="1222"/>
                    <a:pt x="3737" y="917"/>
                    <a:pt x="3025" y="866"/>
                  </a:cubicBezTo>
                  <a:cubicBezTo>
                    <a:pt x="2288" y="739"/>
                    <a:pt x="1551" y="688"/>
                    <a:pt x="916" y="154"/>
                  </a:cubicBezTo>
                  <a:cubicBezTo>
                    <a:pt x="811" y="61"/>
                    <a:pt x="680" y="0"/>
                    <a:pt x="5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23"/>
            <p:cNvSpPr/>
            <p:nvPr/>
          </p:nvSpPr>
          <p:spPr>
            <a:xfrm>
              <a:off x="2978299" y="5634366"/>
              <a:ext cx="67873" cy="76519"/>
            </a:xfrm>
            <a:custGeom>
              <a:rect b="b" l="l" r="r" t="t"/>
              <a:pathLst>
                <a:path extrusionOk="0" h="1833" w="1626">
                  <a:moveTo>
                    <a:pt x="833" y="0"/>
                  </a:moveTo>
                  <a:cubicBezTo>
                    <a:pt x="818" y="0"/>
                    <a:pt x="803" y="1"/>
                    <a:pt x="788" y="1"/>
                  </a:cubicBezTo>
                  <a:cubicBezTo>
                    <a:pt x="254" y="27"/>
                    <a:pt x="76" y="484"/>
                    <a:pt x="0" y="993"/>
                  </a:cubicBezTo>
                  <a:cubicBezTo>
                    <a:pt x="76" y="1450"/>
                    <a:pt x="280" y="1806"/>
                    <a:pt x="788" y="1831"/>
                  </a:cubicBezTo>
                  <a:cubicBezTo>
                    <a:pt x="797" y="1832"/>
                    <a:pt x="805" y="1832"/>
                    <a:pt x="814" y="1832"/>
                  </a:cubicBezTo>
                  <a:cubicBezTo>
                    <a:pt x="1213" y="1832"/>
                    <a:pt x="1626" y="1263"/>
                    <a:pt x="1576" y="815"/>
                  </a:cubicBezTo>
                  <a:cubicBezTo>
                    <a:pt x="1527" y="396"/>
                    <a:pt x="1310" y="0"/>
                    <a:pt x="83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23"/>
            <p:cNvSpPr/>
            <p:nvPr/>
          </p:nvSpPr>
          <p:spPr>
            <a:xfrm>
              <a:off x="3173483" y="5533558"/>
              <a:ext cx="70086" cy="62701"/>
            </a:xfrm>
            <a:custGeom>
              <a:rect b="b" l="l" r="r" t="t"/>
              <a:pathLst>
                <a:path extrusionOk="0" h="1502" w="1679">
                  <a:moveTo>
                    <a:pt x="860" y="0"/>
                  </a:moveTo>
                  <a:cubicBezTo>
                    <a:pt x="837" y="0"/>
                    <a:pt x="813" y="1"/>
                    <a:pt x="788" y="2"/>
                  </a:cubicBezTo>
                  <a:cubicBezTo>
                    <a:pt x="331" y="27"/>
                    <a:pt x="1" y="231"/>
                    <a:pt x="1" y="714"/>
                  </a:cubicBezTo>
                  <a:cubicBezTo>
                    <a:pt x="1" y="1146"/>
                    <a:pt x="356" y="1476"/>
                    <a:pt x="788" y="1501"/>
                  </a:cubicBezTo>
                  <a:cubicBezTo>
                    <a:pt x="1271" y="1425"/>
                    <a:pt x="1678" y="1273"/>
                    <a:pt x="1678" y="764"/>
                  </a:cubicBezTo>
                  <a:cubicBezTo>
                    <a:pt x="1654" y="255"/>
                    <a:pt x="1352" y="0"/>
                    <a:pt x="86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23"/>
            <p:cNvSpPr/>
            <p:nvPr/>
          </p:nvSpPr>
          <p:spPr>
            <a:xfrm>
              <a:off x="3307139" y="5269243"/>
              <a:ext cx="62655" cy="138635"/>
            </a:xfrm>
            <a:custGeom>
              <a:rect b="b" l="l" r="r" t="t"/>
              <a:pathLst>
                <a:path extrusionOk="0" h="3321" w="1501">
                  <a:moveTo>
                    <a:pt x="245" y="0"/>
                  </a:moveTo>
                  <a:cubicBezTo>
                    <a:pt x="213" y="0"/>
                    <a:pt x="181" y="10"/>
                    <a:pt x="153" y="31"/>
                  </a:cubicBezTo>
                  <a:cubicBezTo>
                    <a:pt x="1" y="107"/>
                    <a:pt x="26" y="260"/>
                    <a:pt x="77" y="412"/>
                  </a:cubicBezTo>
                  <a:cubicBezTo>
                    <a:pt x="230" y="920"/>
                    <a:pt x="509" y="1403"/>
                    <a:pt x="586" y="1937"/>
                  </a:cubicBezTo>
                  <a:cubicBezTo>
                    <a:pt x="611" y="2369"/>
                    <a:pt x="763" y="2776"/>
                    <a:pt x="1018" y="3106"/>
                  </a:cubicBezTo>
                  <a:cubicBezTo>
                    <a:pt x="1082" y="3214"/>
                    <a:pt x="1147" y="3321"/>
                    <a:pt x="1257" y="3321"/>
                  </a:cubicBezTo>
                  <a:cubicBezTo>
                    <a:pt x="1277" y="3321"/>
                    <a:pt x="1299" y="3317"/>
                    <a:pt x="1323" y="3310"/>
                  </a:cubicBezTo>
                  <a:cubicBezTo>
                    <a:pt x="1501" y="3259"/>
                    <a:pt x="1475" y="3106"/>
                    <a:pt x="1475" y="2954"/>
                  </a:cubicBezTo>
                  <a:cubicBezTo>
                    <a:pt x="1475" y="2928"/>
                    <a:pt x="1475" y="2877"/>
                    <a:pt x="1450" y="2827"/>
                  </a:cubicBezTo>
                  <a:cubicBezTo>
                    <a:pt x="1170" y="1912"/>
                    <a:pt x="586" y="1124"/>
                    <a:pt x="408" y="158"/>
                  </a:cubicBezTo>
                  <a:cubicBezTo>
                    <a:pt x="408" y="66"/>
                    <a:pt x="328" y="0"/>
                    <a:pt x="24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23"/>
            <p:cNvSpPr/>
            <p:nvPr/>
          </p:nvSpPr>
          <p:spPr>
            <a:xfrm>
              <a:off x="3078019" y="5510265"/>
              <a:ext cx="88995" cy="55354"/>
            </a:xfrm>
            <a:custGeom>
              <a:rect b="b" l="l" r="r" t="t"/>
              <a:pathLst>
                <a:path extrusionOk="0" h="1326" w="2132">
                  <a:moveTo>
                    <a:pt x="1296" y="1"/>
                  </a:moveTo>
                  <a:cubicBezTo>
                    <a:pt x="991" y="407"/>
                    <a:pt x="458" y="407"/>
                    <a:pt x="153" y="738"/>
                  </a:cubicBezTo>
                  <a:cubicBezTo>
                    <a:pt x="0" y="916"/>
                    <a:pt x="102" y="1068"/>
                    <a:pt x="280" y="1119"/>
                  </a:cubicBezTo>
                  <a:cubicBezTo>
                    <a:pt x="508" y="1195"/>
                    <a:pt x="712" y="1272"/>
                    <a:pt x="941" y="1322"/>
                  </a:cubicBezTo>
                  <a:cubicBezTo>
                    <a:pt x="951" y="1324"/>
                    <a:pt x="962" y="1325"/>
                    <a:pt x="974" y="1325"/>
                  </a:cubicBezTo>
                  <a:cubicBezTo>
                    <a:pt x="1268" y="1325"/>
                    <a:pt x="2131" y="758"/>
                    <a:pt x="2033" y="636"/>
                  </a:cubicBezTo>
                  <a:cubicBezTo>
                    <a:pt x="1805" y="382"/>
                    <a:pt x="1576" y="179"/>
                    <a:pt x="129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23"/>
            <p:cNvSpPr/>
            <p:nvPr/>
          </p:nvSpPr>
          <p:spPr>
            <a:xfrm>
              <a:off x="3184085" y="5356778"/>
              <a:ext cx="75387" cy="77687"/>
            </a:xfrm>
            <a:custGeom>
              <a:rect b="b" l="l" r="r" t="t"/>
              <a:pathLst>
                <a:path extrusionOk="0" h="1861" w="1806">
                  <a:moveTo>
                    <a:pt x="399" y="1"/>
                  </a:moveTo>
                  <a:cubicBezTo>
                    <a:pt x="357" y="1"/>
                    <a:pt x="309" y="20"/>
                    <a:pt x="255" y="69"/>
                  </a:cubicBezTo>
                  <a:cubicBezTo>
                    <a:pt x="1" y="247"/>
                    <a:pt x="255" y="475"/>
                    <a:pt x="382" y="653"/>
                  </a:cubicBezTo>
                  <a:cubicBezTo>
                    <a:pt x="611" y="984"/>
                    <a:pt x="1017" y="1162"/>
                    <a:pt x="1144" y="1543"/>
                  </a:cubicBezTo>
                  <a:cubicBezTo>
                    <a:pt x="1189" y="1633"/>
                    <a:pt x="1056" y="1861"/>
                    <a:pt x="1216" y="1861"/>
                  </a:cubicBezTo>
                  <a:cubicBezTo>
                    <a:pt x="1238" y="1861"/>
                    <a:pt x="1264" y="1857"/>
                    <a:pt x="1297" y="1848"/>
                  </a:cubicBezTo>
                  <a:cubicBezTo>
                    <a:pt x="1526" y="1822"/>
                    <a:pt x="1729" y="1645"/>
                    <a:pt x="1805" y="1441"/>
                  </a:cubicBezTo>
                  <a:cubicBezTo>
                    <a:pt x="1805" y="1263"/>
                    <a:pt x="1678" y="1187"/>
                    <a:pt x="1602" y="1060"/>
                  </a:cubicBezTo>
                  <a:cubicBezTo>
                    <a:pt x="1399" y="704"/>
                    <a:pt x="967" y="603"/>
                    <a:pt x="712" y="298"/>
                  </a:cubicBezTo>
                  <a:cubicBezTo>
                    <a:pt x="616" y="201"/>
                    <a:pt x="534" y="1"/>
                    <a:pt x="39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23"/>
            <p:cNvSpPr/>
            <p:nvPr/>
          </p:nvSpPr>
          <p:spPr>
            <a:xfrm>
              <a:off x="3111079" y="5433626"/>
              <a:ext cx="51343" cy="36652"/>
            </a:xfrm>
            <a:custGeom>
              <a:rect b="b" l="l" r="r" t="t"/>
              <a:pathLst>
                <a:path extrusionOk="0" h="878" w="1230">
                  <a:moveTo>
                    <a:pt x="983" y="1"/>
                  </a:moveTo>
                  <a:cubicBezTo>
                    <a:pt x="959" y="1"/>
                    <a:pt x="935" y="3"/>
                    <a:pt x="911" y="7"/>
                  </a:cubicBezTo>
                  <a:cubicBezTo>
                    <a:pt x="530" y="83"/>
                    <a:pt x="149" y="236"/>
                    <a:pt x="21" y="693"/>
                  </a:cubicBezTo>
                  <a:cubicBezTo>
                    <a:pt x="0" y="821"/>
                    <a:pt x="122" y="877"/>
                    <a:pt x="266" y="877"/>
                  </a:cubicBezTo>
                  <a:cubicBezTo>
                    <a:pt x="294" y="877"/>
                    <a:pt x="323" y="875"/>
                    <a:pt x="352" y="871"/>
                  </a:cubicBezTo>
                  <a:cubicBezTo>
                    <a:pt x="708" y="820"/>
                    <a:pt x="1038" y="591"/>
                    <a:pt x="1165" y="236"/>
                  </a:cubicBezTo>
                  <a:cubicBezTo>
                    <a:pt x="1230" y="64"/>
                    <a:pt x="1112" y="1"/>
                    <a:pt x="98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23"/>
            <p:cNvSpPr/>
            <p:nvPr/>
          </p:nvSpPr>
          <p:spPr>
            <a:xfrm>
              <a:off x="3099224" y="5245826"/>
              <a:ext cx="39280" cy="69297"/>
            </a:xfrm>
            <a:custGeom>
              <a:rect b="b" l="l" r="r" t="t"/>
              <a:pathLst>
                <a:path extrusionOk="0" h="1660" w="941">
                  <a:moveTo>
                    <a:pt x="770" y="1"/>
                  </a:moveTo>
                  <a:cubicBezTo>
                    <a:pt x="702" y="1"/>
                    <a:pt x="627" y="42"/>
                    <a:pt x="585" y="84"/>
                  </a:cubicBezTo>
                  <a:cubicBezTo>
                    <a:pt x="280" y="566"/>
                    <a:pt x="0" y="1049"/>
                    <a:pt x="77" y="1634"/>
                  </a:cubicBezTo>
                  <a:lnTo>
                    <a:pt x="255" y="1659"/>
                  </a:lnTo>
                  <a:cubicBezTo>
                    <a:pt x="483" y="1202"/>
                    <a:pt x="687" y="744"/>
                    <a:pt x="890" y="287"/>
                  </a:cubicBezTo>
                  <a:cubicBezTo>
                    <a:pt x="941" y="185"/>
                    <a:pt x="941" y="58"/>
                    <a:pt x="814" y="7"/>
                  </a:cubicBezTo>
                  <a:cubicBezTo>
                    <a:pt x="800" y="3"/>
                    <a:pt x="785" y="1"/>
                    <a:pt x="7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23"/>
            <p:cNvSpPr/>
            <p:nvPr/>
          </p:nvSpPr>
          <p:spPr>
            <a:xfrm>
              <a:off x="3132117" y="5243989"/>
              <a:ext cx="62614" cy="54185"/>
            </a:xfrm>
            <a:custGeom>
              <a:rect b="b" l="l" r="r" t="t"/>
              <a:pathLst>
                <a:path extrusionOk="0" h="1298" w="1500">
                  <a:moveTo>
                    <a:pt x="1347" y="0"/>
                  </a:moveTo>
                  <a:cubicBezTo>
                    <a:pt x="966" y="280"/>
                    <a:pt x="560" y="560"/>
                    <a:pt x="178" y="865"/>
                  </a:cubicBezTo>
                  <a:cubicBezTo>
                    <a:pt x="51" y="941"/>
                    <a:pt x="0" y="1119"/>
                    <a:pt x="102" y="1220"/>
                  </a:cubicBezTo>
                  <a:cubicBezTo>
                    <a:pt x="147" y="1276"/>
                    <a:pt x="196" y="1298"/>
                    <a:pt x="247" y="1298"/>
                  </a:cubicBezTo>
                  <a:cubicBezTo>
                    <a:pt x="311" y="1298"/>
                    <a:pt x="376" y="1263"/>
                    <a:pt x="432" y="1220"/>
                  </a:cubicBezTo>
                  <a:cubicBezTo>
                    <a:pt x="839" y="915"/>
                    <a:pt x="1195" y="560"/>
                    <a:pt x="1500" y="178"/>
                  </a:cubicBezTo>
                  <a:lnTo>
                    <a:pt x="134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23"/>
            <p:cNvSpPr/>
            <p:nvPr/>
          </p:nvSpPr>
          <p:spPr>
            <a:xfrm>
              <a:off x="3059987" y="5272625"/>
              <a:ext cx="39280" cy="51764"/>
            </a:xfrm>
            <a:custGeom>
              <a:rect b="b" l="l" r="r" t="t"/>
              <a:pathLst>
                <a:path extrusionOk="0" h="1240" w="941">
                  <a:moveTo>
                    <a:pt x="505" y="0"/>
                  </a:moveTo>
                  <a:cubicBezTo>
                    <a:pt x="390" y="0"/>
                    <a:pt x="288" y="58"/>
                    <a:pt x="229" y="280"/>
                  </a:cubicBezTo>
                  <a:cubicBezTo>
                    <a:pt x="178" y="484"/>
                    <a:pt x="305" y="763"/>
                    <a:pt x="76" y="916"/>
                  </a:cubicBezTo>
                  <a:cubicBezTo>
                    <a:pt x="51" y="941"/>
                    <a:pt x="26" y="967"/>
                    <a:pt x="0" y="992"/>
                  </a:cubicBezTo>
                  <a:cubicBezTo>
                    <a:pt x="42" y="1098"/>
                    <a:pt x="120" y="1239"/>
                    <a:pt x="218" y="1239"/>
                  </a:cubicBezTo>
                  <a:cubicBezTo>
                    <a:pt x="238" y="1239"/>
                    <a:pt x="259" y="1233"/>
                    <a:pt x="280" y="1221"/>
                  </a:cubicBezTo>
                  <a:cubicBezTo>
                    <a:pt x="559" y="992"/>
                    <a:pt x="737" y="662"/>
                    <a:pt x="864" y="331"/>
                  </a:cubicBezTo>
                  <a:cubicBezTo>
                    <a:pt x="940" y="229"/>
                    <a:pt x="890" y="77"/>
                    <a:pt x="763" y="52"/>
                  </a:cubicBezTo>
                  <a:cubicBezTo>
                    <a:pt x="678" y="30"/>
                    <a:pt x="588" y="0"/>
                    <a:pt x="50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23"/>
            <p:cNvSpPr/>
            <p:nvPr/>
          </p:nvSpPr>
          <p:spPr>
            <a:xfrm>
              <a:off x="2962353" y="5310485"/>
              <a:ext cx="29762" cy="40701"/>
            </a:xfrm>
            <a:custGeom>
              <a:rect b="b" l="l" r="r" t="t"/>
              <a:pathLst>
                <a:path extrusionOk="0" h="975" w="713">
                  <a:moveTo>
                    <a:pt x="525" y="1"/>
                  </a:moveTo>
                  <a:cubicBezTo>
                    <a:pt x="505" y="1"/>
                    <a:pt x="483" y="3"/>
                    <a:pt x="458" y="9"/>
                  </a:cubicBezTo>
                  <a:cubicBezTo>
                    <a:pt x="179" y="136"/>
                    <a:pt x="1" y="415"/>
                    <a:pt x="1" y="720"/>
                  </a:cubicBezTo>
                  <a:cubicBezTo>
                    <a:pt x="1" y="873"/>
                    <a:pt x="103" y="974"/>
                    <a:pt x="306" y="974"/>
                  </a:cubicBezTo>
                  <a:cubicBezTo>
                    <a:pt x="560" y="873"/>
                    <a:pt x="712" y="619"/>
                    <a:pt x="712" y="339"/>
                  </a:cubicBezTo>
                  <a:cubicBezTo>
                    <a:pt x="712" y="180"/>
                    <a:pt x="692" y="1"/>
                    <a:pt x="52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23"/>
            <p:cNvSpPr/>
            <p:nvPr/>
          </p:nvSpPr>
          <p:spPr>
            <a:xfrm>
              <a:off x="2985770" y="5405241"/>
              <a:ext cx="30764" cy="36235"/>
            </a:xfrm>
            <a:custGeom>
              <a:rect b="b" l="l" r="r" t="t"/>
              <a:pathLst>
                <a:path extrusionOk="0" h="868" w="737">
                  <a:moveTo>
                    <a:pt x="406" y="1"/>
                  </a:moveTo>
                  <a:cubicBezTo>
                    <a:pt x="101" y="1"/>
                    <a:pt x="50" y="255"/>
                    <a:pt x="24" y="484"/>
                  </a:cubicBezTo>
                  <a:cubicBezTo>
                    <a:pt x="1" y="698"/>
                    <a:pt x="88" y="867"/>
                    <a:pt x="287" y="867"/>
                  </a:cubicBezTo>
                  <a:cubicBezTo>
                    <a:pt x="301" y="867"/>
                    <a:pt x="315" y="866"/>
                    <a:pt x="329" y="865"/>
                  </a:cubicBezTo>
                  <a:cubicBezTo>
                    <a:pt x="584" y="865"/>
                    <a:pt x="660" y="611"/>
                    <a:pt x="685" y="407"/>
                  </a:cubicBezTo>
                  <a:cubicBezTo>
                    <a:pt x="736" y="179"/>
                    <a:pt x="660" y="1"/>
                    <a:pt x="40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23"/>
            <p:cNvSpPr/>
            <p:nvPr/>
          </p:nvSpPr>
          <p:spPr>
            <a:xfrm>
              <a:off x="2985729" y="5461468"/>
              <a:ext cx="38194" cy="52682"/>
            </a:xfrm>
            <a:custGeom>
              <a:rect b="b" l="l" r="r" t="t"/>
              <a:pathLst>
                <a:path extrusionOk="0" h="1262" w="915">
                  <a:moveTo>
                    <a:pt x="915" y="1"/>
                  </a:moveTo>
                  <a:lnTo>
                    <a:pt x="915" y="1"/>
                  </a:lnTo>
                  <a:cubicBezTo>
                    <a:pt x="432" y="229"/>
                    <a:pt x="356" y="636"/>
                    <a:pt x="76" y="916"/>
                  </a:cubicBezTo>
                  <a:cubicBezTo>
                    <a:pt x="0" y="992"/>
                    <a:pt x="102" y="1170"/>
                    <a:pt x="254" y="1221"/>
                  </a:cubicBezTo>
                  <a:cubicBezTo>
                    <a:pt x="297" y="1249"/>
                    <a:pt x="341" y="1262"/>
                    <a:pt x="385" y="1262"/>
                  </a:cubicBezTo>
                  <a:cubicBezTo>
                    <a:pt x="496" y="1262"/>
                    <a:pt x="599" y="1178"/>
                    <a:pt x="635" y="1068"/>
                  </a:cubicBezTo>
                  <a:cubicBezTo>
                    <a:pt x="737" y="738"/>
                    <a:pt x="813" y="433"/>
                    <a:pt x="91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23"/>
            <p:cNvSpPr/>
            <p:nvPr/>
          </p:nvSpPr>
          <p:spPr>
            <a:xfrm>
              <a:off x="3002676" y="5355275"/>
              <a:ext cx="28677" cy="30933"/>
            </a:xfrm>
            <a:custGeom>
              <a:rect b="b" l="l" r="r" t="t"/>
              <a:pathLst>
                <a:path extrusionOk="0" h="741" w="687">
                  <a:moveTo>
                    <a:pt x="399" y="1"/>
                  </a:moveTo>
                  <a:cubicBezTo>
                    <a:pt x="386" y="1"/>
                    <a:pt x="371" y="1"/>
                    <a:pt x="356" y="3"/>
                  </a:cubicBezTo>
                  <a:cubicBezTo>
                    <a:pt x="153" y="3"/>
                    <a:pt x="1" y="181"/>
                    <a:pt x="26" y="384"/>
                  </a:cubicBezTo>
                  <a:cubicBezTo>
                    <a:pt x="26" y="562"/>
                    <a:pt x="128" y="740"/>
                    <a:pt x="356" y="740"/>
                  </a:cubicBezTo>
                  <a:cubicBezTo>
                    <a:pt x="560" y="740"/>
                    <a:pt x="661" y="537"/>
                    <a:pt x="687" y="308"/>
                  </a:cubicBezTo>
                  <a:cubicBezTo>
                    <a:pt x="663" y="166"/>
                    <a:pt x="595" y="1"/>
                    <a:pt x="39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23"/>
            <p:cNvSpPr/>
            <p:nvPr/>
          </p:nvSpPr>
          <p:spPr>
            <a:xfrm>
              <a:off x="2950707" y="5868793"/>
              <a:ext cx="23376" cy="38322"/>
            </a:xfrm>
            <a:custGeom>
              <a:rect b="b" l="l" r="r" t="t"/>
              <a:pathLst>
                <a:path extrusionOk="0" h="918" w="560">
                  <a:moveTo>
                    <a:pt x="322" y="1"/>
                  </a:moveTo>
                  <a:cubicBezTo>
                    <a:pt x="76" y="1"/>
                    <a:pt x="75" y="265"/>
                    <a:pt x="51" y="460"/>
                  </a:cubicBezTo>
                  <a:cubicBezTo>
                    <a:pt x="0" y="663"/>
                    <a:pt x="0" y="917"/>
                    <a:pt x="229" y="917"/>
                  </a:cubicBezTo>
                  <a:cubicBezTo>
                    <a:pt x="509" y="917"/>
                    <a:pt x="407" y="587"/>
                    <a:pt x="509" y="409"/>
                  </a:cubicBezTo>
                  <a:cubicBezTo>
                    <a:pt x="509" y="256"/>
                    <a:pt x="559" y="28"/>
                    <a:pt x="356" y="2"/>
                  </a:cubicBezTo>
                  <a:cubicBezTo>
                    <a:pt x="344" y="1"/>
                    <a:pt x="333" y="1"/>
                    <a:pt x="32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23"/>
            <p:cNvSpPr/>
            <p:nvPr/>
          </p:nvSpPr>
          <p:spPr>
            <a:xfrm>
              <a:off x="2695040" y="5741562"/>
              <a:ext cx="30806" cy="42496"/>
            </a:xfrm>
            <a:custGeom>
              <a:rect b="b" l="l" r="r" t="t"/>
              <a:pathLst>
                <a:path extrusionOk="0" h="1018" w="738">
                  <a:moveTo>
                    <a:pt x="737" y="0"/>
                  </a:moveTo>
                  <a:lnTo>
                    <a:pt x="737" y="0"/>
                  </a:lnTo>
                  <a:cubicBezTo>
                    <a:pt x="458" y="255"/>
                    <a:pt x="102" y="458"/>
                    <a:pt x="0" y="1017"/>
                  </a:cubicBezTo>
                  <a:cubicBezTo>
                    <a:pt x="458" y="712"/>
                    <a:pt x="737" y="458"/>
                    <a:pt x="73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23"/>
            <p:cNvSpPr/>
            <p:nvPr/>
          </p:nvSpPr>
          <p:spPr>
            <a:xfrm>
              <a:off x="3041955" y="5280263"/>
              <a:ext cx="22290" cy="35066"/>
            </a:xfrm>
            <a:custGeom>
              <a:rect b="b" l="l" r="r" t="t"/>
              <a:pathLst>
                <a:path extrusionOk="0" h="840" w="534">
                  <a:moveTo>
                    <a:pt x="338" y="1"/>
                  </a:moveTo>
                  <a:cubicBezTo>
                    <a:pt x="276" y="1"/>
                    <a:pt x="207" y="42"/>
                    <a:pt x="153" y="97"/>
                  </a:cubicBezTo>
                  <a:cubicBezTo>
                    <a:pt x="51" y="250"/>
                    <a:pt x="0" y="428"/>
                    <a:pt x="76" y="606"/>
                  </a:cubicBezTo>
                  <a:cubicBezTo>
                    <a:pt x="121" y="761"/>
                    <a:pt x="243" y="839"/>
                    <a:pt x="392" y="839"/>
                  </a:cubicBezTo>
                  <a:cubicBezTo>
                    <a:pt x="413" y="839"/>
                    <a:pt x="435" y="838"/>
                    <a:pt x="458" y="834"/>
                  </a:cubicBezTo>
                  <a:cubicBezTo>
                    <a:pt x="458" y="784"/>
                    <a:pt x="483" y="758"/>
                    <a:pt x="508" y="733"/>
                  </a:cubicBezTo>
                  <a:cubicBezTo>
                    <a:pt x="508" y="656"/>
                    <a:pt x="508" y="555"/>
                    <a:pt x="508" y="479"/>
                  </a:cubicBezTo>
                  <a:cubicBezTo>
                    <a:pt x="508" y="301"/>
                    <a:pt x="534" y="123"/>
                    <a:pt x="407" y="21"/>
                  </a:cubicBezTo>
                  <a:cubicBezTo>
                    <a:pt x="385" y="7"/>
                    <a:pt x="362" y="1"/>
                    <a:pt x="33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23"/>
            <p:cNvSpPr/>
            <p:nvPr/>
          </p:nvSpPr>
          <p:spPr>
            <a:xfrm>
              <a:off x="2546481" y="5434962"/>
              <a:ext cx="39321" cy="17115"/>
            </a:xfrm>
            <a:custGeom>
              <a:rect b="b" l="l" r="r" t="t"/>
              <a:pathLst>
                <a:path extrusionOk="0" h="410" w="942">
                  <a:moveTo>
                    <a:pt x="941" y="0"/>
                  </a:moveTo>
                  <a:cubicBezTo>
                    <a:pt x="509" y="0"/>
                    <a:pt x="230" y="51"/>
                    <a:pt x="1" y="407"/>
                  </a:cubicBezTo>
                  <a:cubicBezTo>
                    <a:pt x="27" y="409"/>
                    <a:pt x="52" y="410"/>
                    <a:pt x="78" y="410"/>
                  </a:cubicBezTo>
                  <a:cubicBezTo>
                    <a:pt x="407" y="410"/>
                    <a:pt x="729" y="260"/>
                    <a:pt x="9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23"/>
            <p:cNvSpPr/>
            <p:nvPr/>
          </p:nvSpPr>
          <p:spPr>
            <a:xfrm>
              <a:off x="3142844" y="5318249"/>
              <a:ext cx="24336" cy="23544"/>
            </a:xfrm>
            <a:custGeom>
              <a:rect b="b" l="l" r="r" t="t"/>
              <a:pathLst>
                <a:path extrusionOk="0" h="564" w="583">
                  <a:moveTo>
                    <a:pt x="379" y="1"/>
                  </a:moveTo>
                  <a:cubicBezTo>
                    <a:pt x="201" y="26"/>
                    <a:pt x="48" y="179"/>
                    <a:pt x="23" y="356"/>
                  </a:cubicBezTo>
                  <a:cubicBezTo>
                    <a:pt x="0" y="470"/>
                    <a:pt x="59" y="564"/>
                    <a:pt x="181" y="564"/>
                  </a:cubicBezTo>
                  <a:cubicBezTo>
                    <a:pt x="195" y="564"/>
                    <a:pt x="210" y="562"/>
                    <a:pt x="226" y="560"/>
                  </a:cubicBezTo>
                  <a:cubicBezTo>
                    <a:pt x="404" y="483"/>
                    <a:pt x="531" y="331"/>
                    <a:pt x="557" y="153"/>
                  </a:cubicBezTo>
                  <a:cubicBezTo>
                    <a:pt x="582" y="51"/>
                    <a:pt x="480" y="1"/>
                    <a:pt x="3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23"/>
            <p:cNvSpPr/>
            <p:nvPr/>
          </p:nvSpPr>
          <p:spPr>
            <a:xfrm>
              <a:off x="2987816" y="5594085"/>
              <a:ext cx="23376" cy="12774"/>
            </a:xfrm>
            <a:custGeom>
              <a:rect b="b" l="l" r="r" t="t"/>
              <a:pathLst>
                <a:path extrusionOk="0" h="306" w="560">
                  <a:moveTo>
                    <a:pt x="560" y="1"/>
                  </a:moveTo>
                  <a:cubicBezTo>
                    <a:pt x="179" y="1"/>
                    <a:pt x="179" y="1"/>
                    <a:pt x="1" y="306"/>
                  </a:cubicBezTo>
                  <a:cubicBezTo>
                    <a:pt x="255" y="306"/>
                    <a:pt x="458" y="255"/>
                    <a:pt x="5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23"/>
            <p:cNvSpPr/>
            <p:nvPr/>
          </p:nvSpPr>
          <p:spPr>
            <a:xfrm>
              <a:off x="2996331" y="5534685"/>
              <a:ext cx="16989" cy="14903"/>
            </a:xfrm>
            <a:custGeom>
              <a:rect b="b" l="l" r="r" t="t"/>
              <a:pathLst>
                <a:path extrusionOk="0" h="357" w="407">
                  <a:moveTo>
                    <a:pt x="203" y="0"/>
                  </a:moveTo>
                  <a:cubicBezTo>
                    <a:pt x="102" y="0"/>
                    <a:pt x="26" y="77"/>
                    <a:pt x="26" y="178"/>
                  </a:cubicBezTo>
                  <a:cubicBezTo>
                    <a:pt x="0" y="280"/>
                    <a:pt x="76" y="356"/>
                    <a:pt x="178" y="356"/>
                  </a:cubicBezTo>
                  <a:cubicBezTo>
                    <a:pt x="305" y="356"/>
                    <a:pt x="407" y="280"/>
                    <a:pt x="407" y="153"/>
                  </a:cubicBezTo>
                  <a:cubicBezTo>
                    <a:pt x="381" y="0"/>
                    <a:pt x="280" y="0"/>
                    <a:pt x="20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23"/>
            <p:cNvSpPr/>
            <p:nvPr/>
          </p:nvSpPr>
          <p:spPr>
            <a:xfrm>
              <a:off x="2566643" y="5504881"/>
              <a:ext cx="22332" cy="19244"/>
            </a:xfrm>
            <a:custGeom>
              <a:rect b="b" l="l" r="r" t="t"/>
              <a:pathLst>
                <a:path extrusionOk="0" h="461" w="535">
                  <a:moveTo>
                    <a:pt x="50" y="1"/>
                  </a:moveTo>
                  <a:cubicBezTo>
                    <a:pt x="35" y="1"/>
                    <a:pt x="18" y="1"/>
                    <a:pt x="1" y="3"/>
                  </a:cubicBezTo>
                  <a:cubicBezTo>
                    <a:pt x="1" y="282"/>
                    <a:pt x="153" y="409"/>
                    <a:pt x="534" y="460"/>
                  </a:cubicBezTo>
                  <a:cubicBezTo>
                    <a:pt x="391" y="196"/>
                    <a:pt x="315" y="1"/>
                    <a:pt x="5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23"/>
            <p:cNvSpPr/>
            <p:nvPr/>
          </p:nvSpPr>
          <p:spPr>
            <a:xfrm>
              <a:off x="3257300" y="5315870"/>
              <a:ext cx="20203" cy="18326"/>
            </a:xfrm>
            <a:custGeom>
              <a:rect b="b" l="l" r="r" t="t"/>
              <a:pathLst>
                <a:path extrusionOk="0" h="439" w="484">
                  <a:moveTo>
                    <a:pt x="377" y="0"/>
                  </a:moveTo>
                  <a:cubicBezTo>
                    <a:pt x="363" y="0"/>
                    <a:pt x="348" y="3"/>
                    <a:pt x="331" y="7"/>
                  </a:cubicBezTo>
                  <a:cubicBezTo>
                    <a:pt x="178" y="7"/>
                    <a:pt x="77" y="108"/>
                    <a:pt x="26" y="236"/>
                  </a:cubicBezTo>
                  <a:cubicBezTo>
                    <a:pt x="0" y="337"/>
                    <a:pt x="26" y="439"/>
                    <a:pt x="128" y="439"/>
                  </a:cubicBezTo>
                  <a:cubicBezTo>
                    <a:pt x="331" y="439"/>
                    <a:pt x="407" y="312"/>
                    <a:pt x="483" y="159"/>
                  </a:cubicBezTo>
                  <a:cubicBezTo>
                    <a:pt x="483" y="53"/>
                    <a:pt x="448" y="0"/>
                    <a:pt x="3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23"/>
            <p:cNvSpPr/>
            <p:nvPr/>
          </p:nvSpPr>
          <p:spPr>
            <a:xfrm>
              <a:off x="3195773" y="5287610"/>
              <a:ext cx="25505" cy="15613"/>
            </a:xfrm>
            <a:custGeom>
              <a:rect b="b" l="l" r="r" t="t"/>
              <a:pathLst>
                <a:path extrusionOk="0" h="374" w="611">
                  <a:moveTo>
                    <a:pt x="460" y="1"/>
                  </a:moveTo>
                  <a:cubicBezTo>
                    <a:pt x="270" y="1"/>
                    <a:pt x="144" y="123"/>
                    <a:pt x="0" y="328"/>
                  </a:cubicBezTo>
                  <a:cubicBezTo>
                    <a:pt x="62" y="359"/>
                    <a:pt x="127" y="373"/>
                    <a:pt x="191" y="373"/>
                  </a:cubicBezTo>
                  <a:cubicBezTo>
                    <a:pt x="388" y="373"/>
                    <a:pt x="572" y="234"/>
                    <a:pt x="610" y="23"/>
                  </a:cubicBezTo>
                  <a:cubicBezTo>
                    <a:pt x="556" y="8"/>
                    <a:pt x="506" y="1"/>
                    <a:pt x="4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23"/>
            <p:cNvSpPr/>
            <p:nvPr/>
          </p:nvSpPr>
          <p:spPr>
            <a:xfrm>
              <a:off x="2964607" y="5608945"/>
              <a:ext cx="14777" cy="12941"/>
            </a:xfrm>
            <a:custGeom>
              <a:rect b="b" l="l" r="r" t="t"/>
              <a:pathLst>
                <a:path extrusionOk="0" h="310" w="354">
                  <a:moveTo>
                    <a:pt x="201" y="0"/>
                  </a:moveTo>
                  <a:cubicBezTo>
                    <a:pt x="99" y="0"/>
                    <a:pt x="49" y="51"/>
                    <a:pt x="23" y="153"/>
                  </a:cubicBezTo>
                  <a:cubicBezTo>
                    <a:pt x="0" y="221"/>
                    <a:pt x="59" y="309"/>
                    <a:pt x="144" y="309"/>
                  </a:cubicBezTo>
                  <a:cubicBezTo>
                    <a:pt x="154" y="309"/>
                    <a:pt x="165" y="308"/>
                    <a:pt x="176" y="305"/>
                  </a:cubicBezTo>
                  <a:cubicBezTo>
                    <a:pt x="226" y="305"/>
                    <a:pt x="277" y="255"/>
                    <a:pt x="303" y="204"/>
                  </a:cubicBezTo>
                  <a:cubicBezTo>
                    <a:pt x="354" y="128"/>
                    <a:pt x="303" y="26"/>
                    <a:pt x="20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23"/>
            <p:cNvSpPr/>
            <p:nvPr/>
          </p:nvSpPr>
          <p:spPr>
            <a:xfrm>
              <a:off x="3017536" y="5289823"/>
              <a:ext cx="12773" cy="16823"/>
            </a:xfrm>
            <a:custGeom>
              <a:rect b="b" l="l" r="r" t="t"/>
              <a:pathLst>
                <a:path extrusionOk="0" h="403" w="306">
                  <a:moveTo>
                    <a:pt x="203" y="1"/>
                  </a:moveTo>
                  <a:cubicBezTo>
                    <a:pt x="180" y="1"/>
                    <a:pt x="155" y="7"/>
                    <a:pt x="128" y="21"/>
                  </a:cubicBezTo>
                  <a:cubicBezTo>
                    <a:pt x="77" y="97"/>
                    <a:pt x="26" y="173"/>
                    <a:pt x="0" y="250"/>
                  </a:cubicBezTo>
                  <a:cubicBezTo>
                    <a:pt x="0" y="275"/>
                    <a:pt x="102" y="326"/>
                    <a:pt x="153" y="402"/>
                  </a:cubicBezTo>
                  <a:cubicBezTo>
                    <a:pt x="229" y="300"/>
                    <a:pt x="280" y="224"/>
                    <a:pt x="305" y="122"/>
                  </a:cubicBezTo>
                  <a:cubicBezTo>
                    <a:pt x="305" y="48"/>
                    <a:pt x="265"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23"/>
            <p:cNvSpPr/>
            <p:nvPr/>
          </p:nvSpPr>
          <p:spPr>
            <a:xfrm>
              <a:off x="3240436" y="5346718"/>
              <a:ext cx="13733" cy="11897"/>
            </a:xfrm>
            <a:custGeom>
              <a:rect b="b" l="l" r="r" t="t"/>
              <a:pathLst>
                <a:path extrusionOk="0" h="285" w="329">
                  <a:moveTo>
                    <a:pt x="126" y="1"/>
                  </a:moveTo>
                  <a:cubicBezTo>
                    <a:pt x="59" y="1"/>
                    <a:pt x="0" y="92"/>
                    <a:pt x="23" y="183"/>
                  </a:cubicBezTo>
                  <a:cubicBezTo>
                    <a:pt x="49" y="208"/>
                    <a:pt x="125" y="259"/>
                    <a:pt x="150" y="284"/>
                  </a:cubicBezTo>
                  <a:cubicBezTo>
                    <a:pt x="252" y="234"/>
                    <a:pt x="328" y="183"/>
                    <a:pt x="303" y="81"/>
                  </a:cubicBezTo>
                  <a:cubicBezTo>
                    <a:pt x="277" y="30"/>
                    <a:pt x="227" y="5"/>
                    <a:pt x="150" y="5"/>
                  </a:cubicBezTo>
                  <a:cubicBezTo>
                    <a:pt x="142" y="2"/>
                    <a:pt x="134" y="1"/>
                    <a:pt x="1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23"/>
            <p:cNvSpPr/>
            <p:nvPr/>
          </p:nvSpPr>
          <p:spPr>
            <a:xfrm>
              <a:off x="2917815" y="5264151"/>
              <a:ext cx="11688" cy="10854"/>
            </a:xfrm>
            <a:custGeom>
              <a:rect b="b" l="l" r="r" t="t"/>
              <a:pathLst>
                <a:path extrusionOk="0" h="260" w="280">
                  <a:moveTo>
                    <a:pt x="153" y="0"/>
                  </a:moveTo>
                  <a:cubicBezTo>
                    <a:pt x="127" y="0"/>
                    <a:pt x="77" y="77"/>
                    <a:pt x="0" y="127"/>
                  </a:cubicBezTo>
                  <a:cubicBezTo>
                    <a:pt x="66" y="194"/>
                    <a:pt x="113" y="260"/>
                    <a:pt x="141" y="260"/>
                  </a:cubicBezTo>
                  <a:cubicBezTo>
                    <a:pt x="146" y="260"/>
                    <a:pt x="149" y="258"/>
                    <a:pt x="153" y="255"/>
                  </a:cubicBezTo>
                  <a:cubicBezTo>
                    <a:pt x="229" y="255"/>
                    <a:pt x="280" y="178"/>
                    <a:pt x="280" y="127"/>
                  </a:cubicBezTo>
                  <a:cubicBezTo>
                    <a:pt x="280" y="77"/>
                    <a:pt x="229" y="26"/>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23"/>
            <p:cNvSpPr/>
            <p:nvPr/>
          </p:nvSpPr>
          <p:spPr>
            <a:xfrm>
              <a:off x="2607215" y="5688882"/>
              <a:ext cx="12523" cy="11605"/>
            </a:xfrm>
            <a:custGeom>
              <a:rect b="b" l="l" r="r" t="t"/>
              <a:pathLst>
                <a:path extrusionOk="0" h="278" w="300">
                  <a:moveTo>
                    <a:pt x="132" y="1"/>
                  </a:moveTo>
                  <a:cubicBezTo>
                    <a:pt x="58" y="1"/>
                    <a:pt x="0" y="65"/>
                    <a:pt x="20" y="144"/>
                  </a:cubicBezTo>
                  <a:cubicBezTo>
                    <a:pt x="20" y="195"/>
                    <a:pt x="71" y="246"/>
                    <a:pt x="122" y="271"/>
                  </a:cubicBezTo>
                  <a:cubicBezTo>
                    <a:pt x="139" y="275"/>
                    <a:pt x="154" y="278"/>
                    <a:pt x="168" y="278"/>
                  </a:cubicBezTo>
                  <a:cubicBezTo>
                    <a:pt x="240" y="278"/>
                    <a:pt x="278" y="225"/>
                    <a:pt x="300" y="119"/>
                  </a:cubicBezTo>
                  <a:cubicBezTo>
                    <a:pt x="300" y="93"/>
                    <a:pt x="249" y="17"/>
                    <a:pt x="198" y="17"/>
                  </a:cubicBezTo>
                  <a:cubicBezTo>
                    <a:pt x="176" y="6"/>
                    <a:pt x="153" y="1"/>
                    <a:pt x="13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23"/>
            <p:cNvSpPr/>
            <p:nvPr/>
          </p:nvSpPr>
          <p:spPr>
            <a:xfrm>
              <a:off x="2873235" y="5308690"/>
              <a:ext cx="11730" cy="8558"/>
            </a:xfrm>
            <a:custGeom>
              <a:rect b="b" l="l" r="r" t="t"/>
              <a:pathLst>
                <a:path extrusionOk="0" h="205" w="281">
                  <a:moveTo>
                    <a:pt x="77" y="1"/>
                  </a:moveTo>
                  <a:cubicBezTo>
                    <a:pt x="52" y="26"/>
                    <a:pt x="26" y="77"/>
                    <a:pt x="1" y="128"/>
                  </a:cubicBezTo>
                  <a:cubicBezTo>
                    <a:pt x="1" y="128"/>
                    <a:pt x="52" y="204"/>
                    <a:pt x="77" y="204"/>
                  </a:cubicBezTo>
                  <a:cubicBezTo>
                    <a:pt x="153" y="204"/>
                    <a:pt x="204" y="179"/>
                    <a:pt x="280" y="153"/>
                  </a:cubicBezTo>
                  <a:lnTo>
                    <a:pt x="77"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23"/>
            <p:cNvSpPr/>
            <p:nvPr/>
          </p:nvSpPr>
          <p:spPr>
            <a:xfrm>
              <a:off x="3041955" y="5424359"/>
              <a:ext cx="8515" cy="9560"/>
            </a:xfrm>
            <a:custGeom>
              <a:rect b="b" l="l" r="r" t="t"/>
              <a:pathLst>
                <a:path extrusionOk="0" h="229" w="204">
                  <a:moveTo>
                    <a:pt x="127" y="0"/>
                  </a:moveTo>
                  <a:cubicBezTo>
                    <a:pt x="76" y="26"/>
                    <a:pt x="51" y="51"/>
                    <a:pt x="0" y="102"/>
                  </a:cubicBezTo>
                  <a:cubicBezTo>
                    <a:pt x="0" y="102"/>
                    <a:pt x="51" y="153"/>
                    <a:pt x="102" y="229"/>
                  </a:cubicBezTo>
                  <a:cubicBezTo>
                    <a:pt x="127" y="178"/>
                    <a:pt x="178" y="127"/>
                    <a:pt x="203" y="76"/>
                  </a:cubicBezTo>
                  <a:cubicBezTo>
                    <a:pt x="203" y="51"/>
                    <a:pt x="153" y="26"/>
                    <a:pt x="12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23"/>
            <p:cNvSpPr/>
            <p:nvPr/>
          </p:nvSpPr>
          <p:spPr>
            <a:xfrm>
              <a:off x="2848858" y="5728830"/>
              <a:ext cx="8515" cy="15947"/>
            </a:xfrm>
            <a:custGeom>
              <a:rect b="b" l="l" r="r" t="t"/>
              <a:pathLst>
                <a:path extrusionOk="0" h="382" w="204">
                  <a:moveTo>
                    <a:pt x="102" y="0"/>
                  </a:moveTo>
                  <a:cubicBezTo>
                    <a:pt x="51" y="77"/>
                    <a:pt x="26" y="178"/>
                    <a:pt x="0" y="255"/>
                  </a:cubicBezTo>
                  <a:cubicBezTo>
                    <a:pt x="0" y="305"/>
                    <a:pt x="51" y="382"/>
                    <a:pt x="51" y="382"/>
                  </a:cubicBezTo>
                  <a:cubicBezTo>
                    <a:pt x="77" y="356"/>
                    <a:pt x="204" y="356"/>
                    <a:pt x="204" y="305"/>
                  </a:cubicBezTo>
                  <a:cubicBezTo>
                    <a:pt x="204" y="280"/>
                    <a:pt x="178" y="204"/>
                    <a:pt x="10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23"/>
            <p:cNvSpPr/>
            <p:nvPr/>
          </p:nvSpPr>
          <p:spPr>
            <a:xfrm>
              <a:off x="3042998" y="5402027"/>
              <a:ext cx="8515" cy="8391"/>
            </a:xfrm>
            <a:custGeom>
              <a:rect b="b" l="l" r="r" t="t"/>
              <a:pathLst>
                <a:path extrusionOk="0" h="201" w="204">
                  <a:moveTo>
                    <a:pt x="112" y="0"/>
                  </a:moveTo>
                  <a:cubicBezTo>
                    <a:pt x="68" y="0"/>
                    <a:pt x="26" y="28"/>
                    <a:pt x="26" y="78"/>
                  </a:cubicBezTo>
                  <a:cubicBezTo>
                    <a:pt x="0" y="103"/>
                    <a:pt x="26" y="154"/>
                    <a:pt x="51" y="179"/>
                  </a:cubicBezTo>
                  <a:cubicBezTo>
                    <a:pt x="66" y="194"/>
                    <a:pt x="83" y="200"/>
                    <a:pt x="101" y="200"/>
                  </a:cubicBezTo>
                  <a:cubicBezTo>
                    <a:pt x="142" y="200"/>
                    <a:pt x="186" y="164"/>
                    <a:pt x="204" y="129"/>
                  </a:cubicBezTo>
                  <a:cubicBezTo>
                    <a:pt x="204" y="103"/>
                    <a:pt x="204" y="27"/>
                    <a:pt x="178" y="27"/>
                  </a:cubicBezTo>
                  <a:cubicBezTo>
                    <a:pt x="160" y="9"/>
                    <a:pt x="136" y="0"/>
                    <a:pt x="11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23"/>
            <p:cNvSpPr/>
            <p:nvPr/>
          </p:nvSpPr>
          <p:spPr>
            <a:xfrm>
              <a:off x="3079063" y="5363874"/>
              <a:ext cx="8515" cy="7472"/>
            </a:xfrm>
            <a:custGeom>
              <a:rect b="b" l="l" r="r" t="t"/>
              <a:pathLst>
                <a:path extrusionOk="0" h="179" w="204">
                  <a:moveTo>
                    <a:pt x="153" y="0"/>
                  </a:moveTo>
                  <a:cubicBezTo>
                    <a:pt x="102" y="0"/>
                    <a:pt x="77" y="0"/>
                    <a:pt x="51" y="26"/>
                  </a:cubicBezTo>
                  <a:cubicBezTo>
                    <a:pt x="1" y="102"/>
                    <a:pt x="26" y="178"/>
                    <a:pt x="102" y="178"/>
                  </a:cubicBezTo>
                  <a:cubicBezTo>
                    <a:pt x="153" y="178"/>
                    <a:pt x="179" y="128"/>
                    <a:pt x="204" y="102"/>
                  </a:cubicBezTo>
                  <a:cubicBezTo>
                    <a:pt x="204" y="77"/>
                    <a:pt x="179" y="0"/>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23"/>
            <p:cNvSpPr/>
            <p:nvPr/>
          </p:nvSpPr>
          <p:spPr>
            <a:xfrm>
              <a:off x="3161837" y="5396767"/>
              <a:ext cx="6387" cy="6387"/>
            </a:xfrm>
            <a:custGeom>
              <a:rect b="b" l="l" r="r" t="t"/>
              <a:pathLst>
                <a:path extrusionOk="0" h="153" w="153">
                  <a:moveTo>
                    <a:pt x="51" y="0"/>
                  </a:moveTo>
                  <a:cubicBezTo>
                    <a:pt x="51" y="51"/>
                    <a:pt x="0" y="77"/>
                    <a:pt x="0" y="102"/>
                  </a:cubicBezTo>
                  <a:cubicBezTo>
                    <a:pt x="0" y="127"/>
                    <a:pt x="76" y="153"/>
                    <a:pt x="102" y="153"/>
                  </a:cubicBezTo>
                  <a:cubicBezTo>
                    <a:pt x="127" y="127"/>
                    <a:pt x="153" y="77"/>
                    <a:pt x="153" y="51"/>
                  </a:cubicBezTo>
                  <a:cubicBezTo>
                    <a:pt x="153" y="26"/>
                    <a:pt x="102" y="2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23"/>
            <p:cNvSpPr/>
            <p:nvPr/>
          </p:nvSpPr>
          <p:spPr>
            <a:xfrm>
              <a:off x="3318827" y="5401025"/>
              <a:ext cx="7472" cy="7431"/>
            </a:xfrm>
            <a:custGeom>
              <a:rect b="b" l="l" r="r" t="t"/>
              <a:pathLst>
                <a:path extrusionOk="0" h="178" w="179">
                  <a:moveTo>
                    <a:pt x="102" y="0"/>
                  </a:moveTo>
                  <a:cubicBezTo>
                    <a:pt x="77" y="25"/>
                    <a:pt x="26" y="51"/>
                    <a:pt x="1" y="76"/>
                  </a:cubicBezTo>
                  <a:cubicBezTo>
                    <a:pt x="1" y="102"/>
                    <a:pt x="26" y="153"/>
                    <a:pt x="51" y="178"/>
                  </a:cubicBezTo>
                  <a:lnTo>
                    <a:pt x="178" y="102"/>
                  </a:lnTo>
                  <a:lnTo>
                    <a:pt x="10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23"/>
            <p:cNvSpPr/>
            <p:nvPr/>
          </p:nvSpPr>
          <p:spPr>
            <a:xfrm>
              <a:off x="3079063" y="5497534"/>
              <a:ext cx="6428" cy="7472"/>
            </a:xfrm>
            <a:custGeom>
              <a:rect b="b" l="l" r="r" t="t"/>
              <a:pathLst>
                <a:path extrusionOk="0" h="179" w="154">
                  <a:moveTo>
                    <a:pt x="1" y="1"/>
                  </a:moveTo>
                  <a:lnTo>
                    <a:pt x="51" y="179"/>
                  </a:lnTo>
                  <a:lnTo>
                    <a:pt x="153" y="103"/>
                  </a:lnTo>
                  <a:cubicBezTo>
                    <a:pt x="128" y="77"/>
                    <a:pt x="128" y="26"/>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23"/>
            <p:cNvSpPr/>
            <p:nvPr/>
          </p:nvSpPr>
          <p:spPr>
            <a:xfrm>
              <a:off x="3018579" y="5322507"/>
              <a:ext cx="3256" cy="3214"/>
            </a:xfrm>
            <a:custGeom>
              <a:rect b="b" l="l" r="r" t="t"/>
              <a:pathLst>
                <a:path extrusionOk="0" h="77" w="78">
                  <a:moveTo>
                    <a:pt x="26" y="0"/>
                  </a:moveTo>
                  <a:lnTo>
                    <a:pt x="1" y="26"/>
                  </a:lnTo>
                  <a:lnTo>
                    <a:pt x="77" y="77"/>
                  </a:lnTo>
                  <a:lnTo>
                    <a:pt x="77" y="26"/>
                  </a:lnTo>
                  <a:cubicBezTo>
                    <a:pt x="77" y="13"/>
                    <a:pt x="64" y="13"/>
                    <a:pt x="52" y="13"/>
                  </a:cubicBezTo>
                  <a:cubicBezTo>
                    <a:pt x="39" y="13"/>
                    <a:pt x="26" y="13"/>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23"/>
            <p:cNvSpPr/>
            <p:nvPr/>
          </p:nvSpPr>
          <p:spPr>
            <a:xfrm>
              <a:off x="2918859" y="5362830"/>
              <a:ext cx="6428" cy="6387"/>
            </a:xfrm>
            <a:custGeom>
              <a:rect b="b" l="l" r="r" t="t"/>
              <a:pathLst>
                <a:path extrusionOk="0" h="153" w="154">
                  <a:moveTo>
                    <a:pt x="26" y="0"/>
                  </a:moveTo>
                  <a:cubicBezTo>
                    <a:pt x="26" y="25"/>
                    <a:pt x="1" y="76"/>
                    <a:pt x="1" y="102"/>
                  </a:cubicBezTo>
                  <a:lnTo>
                    <a:pt x="102" y="153"/>
                  </a:lnTo>
                  <a:cubicBezTo>
                    <a:pt x="102" y="127"/>
                    <a:pt x="153" y="76"/>
                    <a:pt x="128" y="51"/>
                  </a:cubicBezTo>
                  <a:cubicBezTo>
                    <a:pt x="128" y="25"/>
                    <a:pt x="77"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23"/>
            <p:cNvSpPr/>
            <p:nvPr/>
          </p:nvSpPr>
          <p:spPr>
            <a:xfrm>
              <a:off x="2965567" y="5405241"/>
              <a:ext cx="4258" cy="3214"/>
            </a:xfrm>
            <a:custGeom>
              <a:rect b="b" l="l" r="r" t="t"/>
              <a:pathLst>
                <a:path extrusionOk="0" h="77" w="102">
                  <a:moveTo>
                    <a:pt x="51" y="1"/>
                  </a:moveTo>
                  <a:cubicBezTo>
                    <a:pt x="26" y="1"/>
                    <a:pt x="26" y="26"/>
                    <a:pt x="26" y="52"/>
                  </a:cubicBezTo>
                  <a:cubicBezTo>
                    <a:pt x="0" y="77"/>
                    <a:pt x="51" y="77"/>
                    <a:pt x="76" y="77"/>
                  </a:cubicBezTo>
                  <a:cubicBezTo>
                    <a:pt x="76" y="77"/>
                    <a:pt x="76" y="52"/>
                    <a:pt x="102" y="26"/>
                  </a:cubicBezTo>
                  <a:cubicBezTo>
                    <a:pt x="102" y="1"/>
                    <a:pt x="51"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23"/>
            <p:cNvSpPr/>
            <p:nvPr/>
          </p:nvSpPr>
          <p:spPr>
            <a:xfrm>
              <a:off x="3172439" y="5423274"/>
              <a:ext cx="3214" cy="2171"/>
            </a:xfrm>
            <a:custGeom>
              <a:rect b="b" l="l" r="r" t="t"/>
              <a:pathLst>
                <a:path extrusionOk="0" h="52" w="77">
                  <a:moveTo>
                    <a:pt x="0" y="1"/>
                  </a:moveTo>
                  <a:lnTo>
                    <a:pt x="51" y="52"/>
                  </a:lnTo>
                  <a:lnTo>
                    <a:pt x="76" y="26"/>
                  </a:lnTo>
                  <a:cubicBezTo>
                    <a:pt x="76" y="26"/>
                    <a:pt x="76"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23"/>
            <p:cNvSpPr/>
            <p:nvPr/>
          </p:nvSpPr>
          <p:spPr>
            <a:xfrm>
              <a:off x="2601664" y="5430704"/>
              <a:ext cx="4299" cy="2171"/>
            </a:xfrm>
            <a:custGeom>
              <a:rect b="b" l="l" r="r" t="t"/>
              <a:pathLst>
                <a:path extrusionOk="0" h="52" w="103">
                  <a:moveTo>
                    <a:pt x="0" y="1"/>
                  </a:moveTo>
                  <a:lnTo>
                    <a:pt x="0" y="51"/>
                  </a:lnTo>
                  <a:lnTo>
                    <a:pt x="102" y="51"/>
                  </a:lnTo>
                  <a:lnTo>
                    <a:pt x="102"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23"/>
            <p:cNvSpPr/>
            <p:nvPr/>
          </p:nvSpPr>
          <p:spPr>
            <a:xfrm>
              <a:off x="3058902" y="5439178"/>
              <a:ext cx="6428" cy="5385"/>
            </a:xfrm>
            <a:custGeom>
              <a:rect b="b" l="l" r="r" t="t"/>
              <a:pathLst>
                <a:path extrusionOk="0" h="129" w="154">
                  <a:moveTo>
                    <a:pt x="52" y="1"/>
                  </a:moveTo>
                  <a:cubicBezTo>
                    <a:pt x="52" y="1"/>
                    <a:pt x="1" y="26"/>
                    <a:pt x="1" y="52"/>
                  </a:cubicBezTo>
                  <a:cubicBezTo>
                    <a:pt x="26" y="77"/>
                    <a:pt x="52" y="103"/>
                    <a:pt x="77" y="128"/>
                  </a:cubicBezTo>
                  <a:lnTo>
                    <a:pt x="153" y="26"/>
                  </a:lnTo>
                  <a:cubicBezTo>
                    <a:pt x="102" y="26"/>
                    <a:pt x="77"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23"/>
            <p:cNvSpPr/>
            <p:nvPr/>
          </p:nvSpPr>
          <p:spPr>
            <a:xfrm>
              <a:off x="3089665" y="5449530"/>
              <a:ext cx="8349" cy="7765"/>
            </a:xfrm>
            <a:custGeom>
              <a:rect b="b" l="l" r="r" t="t"/>
              <a:pathLst>
                <a:path extrusionOk="0" h="186" w="200">
                  <a:moveTo>
                    <a:pt x="115" y="1"/>
                  </a:moveTo>
                  <a:cubicBezTo>
                    <a:pt x="103" y="1"/>
                    <a:pt x="91" y="3"/>
                    <a:pt x="77" y="7"/>
                  </a:cubicBezTo>
                  <a:cubicBezTo>
                    <a:pt x="26" y="7"/>
                    <a:pt x="26" y="83"/>
                    <a:pt x="1" y="109"/>
                  </a:cubicBezTo>
                  <a:cubicBezTo>
                    <a:pt x="52" y="134"/>
                    <a:pt x="77" y="185"/>
                    <a:pt x="102" y="185"/>
                  </a:cubicBezTo>
                  <a:cubicBezTo>
                    <a:pt x="128" y="160"/>
                    <a:pt x="153" y="134"/>
                    <a:pt x="179" y="109"/>
                  </a:cubicBezTo>
                  <a:cubicBezTo>
                    <a:pt x="200" y="46"/>
                    <a:pt x="169" y="1"/>
                    <a:pt x="11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23"/>
            <p:cNvSpPr/>
            <p:nvPr/>
          </p:nvSpPr>
          <p:spPr>
            <a:xfrm>
              <a:off x="3106654" y="5507093"/>
              <a:ext cx="3214" cy="2171"/>
            </a:xfrm>
            <a:custGeom>
              <a:rect b="b" l="l" r="r" t="t"/>
              <a:pathLst>
                <a:path extrusionOk="0" h="52" w="77">
                  <a:moveTo>
                    <a:pt x="77" y="1"/>
                  </a:moveTo>
                  <a:lnTo>
                    <a:pt x="0" y="26"/>
                  </a:lnTo>
                  <a:cubicBezTo>
                    <a:pt x="0" y="26"/>
                    <a:pt x="26" y="51"/>
                    <a:pt x="26" y="51"/>
                  </a:cubicBezTo>
                  <a:lnTo>
                    <a:pt x="77" y="51"/>
                  </a:lnTo>
                  <a:lnTo>
                    <a:pt x="77"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23"/>
            <p:cNvSpPr/>
            <p:nvPr/>
          </p:nvSpPr>
          <p:spPr>
            <a:xfrm>
              <a:off x="3283806" y="5275797"/>
              <a:ext cx="3256" cy="4300"/>
            </a:xfrm>
            <a:custGeom>
              <a:rect b="b" l="l" r="r" t="t"/>
              <a:pathLst>
                <a:path extrusionOk="0" h="103" w="78">
                  <a:moveTo>
                    <a:pt x="26" y="1"/>
                  </a:moveTo>
                  <a:lnTo>
                    <a:pt x="1" y="103"/>
                  </a:lnTo>
                  <a:lnTo>
                    <a:pt x="52" y="103"/>
                  </a:lnTo>
                  <a:lnTo>
                    <a:pt x="77" y="52"/>
                  </a:lnTo>
                  <a:lnTo>
                    <a:pt x="26"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23"/>
            <p:cNvSpPr/>
            <p:nvPr/>
          </p:nvSpPr>
          <p:spPr>
            <a:xfrm>
              <a:off x="3093923" y="5699109"/>
              <a:ext cx="5343" cy="4300"/>
            </a:xfrm>
            <a:custGeom>
              <a:rect b="b" l="l" r="r" t="t"/>
              <a:pathLst>
                <a:path extrusionOk="0" h="103" w="128">
                  <a:moveTo>
                    <a:pt x="26" y="1"/>
                  </a:moveTo>
                  <a:lnTo>
                    <a:pt x="0" y="52"/>
                  </a:lnTo>
                  <a:lnTo>
                    <a:pt x="77" y="102"/>
                  </a:lnTo>
                  <a:cubicBezTo>
                    <a:pt x="77" y="102"/>
                    <a:pt x="127" y="52"/>
                    <a:pt x="102" y="52"/>
                  </a:cubicBezTo>
                  <a:cubicBezTo>
                    <a:pt x="77" y="26"/>
                    <a:pt x="51"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23"/>
            <p:cNvSpPr/>
            <p:nvPr/>
          </p:nvSpPr>
          <p:spPr>
            <a:xfrm>
              <a:off x="2631384" y="5655613"/>
              <a:ext cx="2129" cy="2171"/>
            </a:xfrm>
            <a:custGeom>
              <a:rect b="b" l="l" r="r" t="t"/>
              <a:pathLst>
                <a:path extrusionOk="0" h="52" w="51">
                  <a:moveTo>
                    <a:pt x="0" y="1"/>
                  </a:moveTo>
                  <a:lnTo>
                    <a:pt x="0" y="52"/>
                  </a:lnTo>
                  <a:lnTo>
                    <a:pt x="51" y="26"/>
                  </a:lnTo>
                  <a:lnTo>
                    <a:pt x="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23"/>
            <p:cNvSpPr/>
            <p:nvPr/>
          </p:nvSpPr>
          <p:spPr>
            <a:xfrm>
              <a:off x="3213805" y="5520868"/>
              <a:ext cx="2171" cy="2171"/>
            </a:xfrm>
            <a:custGeom>
              <a:rect b="b" l="l" r="r" t="t"/>
              <a:pathLst>
                <a:path extrusionOk="0" h="52" w="52">
                  <a:moveTo>
                    <a:pt x="0" y="1"/>
                  </a:moveTo>
                  <a:lnTo>
                    <a:pt x="51" y="52"/>
                  </a:lnTo>
                  <a:lnTo>
                    <a:pt x="51"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5">
    <p:spTree>
      <p:nvGrpSpPr>
        <p:cNvPr id="3478" name="Shape 3478"/>
        <p:cNvGrpSpPr/>
        <p:nvPr/>
      </p:nvGrpSpPr>
      <p:grpSpPr>
        <a:xfrm>
          <a:off x="0" y="0"/>
          <a:ext cx="0" cy="0"/>
          <a:chOff x="0" y="0"/>
          <a:chExt cx="0" cy="0"/>
        </a:xfrm>
      </p:grpSpPr>
      <p:pic>
        <p:nvPicPr>
          <p:cNvPr id="3479" name="Google Shape;3479;p24"/>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3480" name="Google Shape;3480;p24"/>
          <p:cNvSpPr txBox="1"/>
          <p:nvPr>
            <p:ph idx="1" type="subTitle"/>
          </p:nvPr>
        </p:nvSpPr>
        <p:spPr>
          <a:xfrm>
            <a:off x="5812052" y="4029776"/>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1" name="Google Shape;3481;p24"/>
          <p:cNvSpPr txBox="1"/>
          <p:nvPr>
            <p:ph idx="2" type="subTitle"/>
          </p:nvPr>
        </p:nvSpPr>
        <p:spPr>
          <a:xfrm>
            <a:off x="2032652" y="4029776"/>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2" name="Google Shape;3482;p24"/>
          <p:cNvSpPr txBox="1"/>
          <p:nvPr>
            <p:ph idx="3" type="subTitle"/>
          </p:nvPr>
        </p:nvSpPr>
        <p:spPr>
          <a:xfrm>
            <a:off x="5812052" y="1854035"/>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3" name="Google Shape;3483;p24"/>
          <p:cNvSpPr txBox="1"/>
          <p:nvPr>
            <p:ph idx="4" type="subTitle"/>
          </p:nvPr>
        </p:nvSpPr>
        <p:spPr>
          <a:xfrm>
            <a:off x="5812052" y="1478675"/>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84" name="Google Shape;3484;p24"/>
          <p:cNvSpPr txBox="1"/>
          <p:nvPr>
            <p:ph idx="5" type="subTitle"/>
          </p:nvPr>
        </p:nvSpPr>
        <p:spPr>
          <a:xfrm>
            <a:off x="2032652" y="1854035"/>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5" name="Google Shape;3485;p24"/>
          <p:cNvSpPr txBox="1"/>
          <p:nvPr>
            <p:ph idx="6" type="subTitle"/>
          </p:nvPr>
        </p:nvSpPr>
        <p:spPr>
          <a:xfrm>
            <a:off x="2032652" y="1478675"/>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86" name="Google Shape;3486;p24"/>
          <p:cNvSpPr txBox="1"/>
          <p:nvPr>
            <p:ph idx="7" type="subTitle"/>
          </p:nvPr>
        </p:nvSpPr>
        <p:spPr>
          <a:xfrm>
            <a:off x="5812052" y="2941906"/>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7" name="Google Shape;3487;p24"/>
          <p:cNvSpPr txBox="1"/>
          <p:nvPr>
            <p:ph idx="8" type="subTitle"/>
          </p:nvPr>
        </p:nvSpPr>
        <p:spPr>
          <a:xfrm>
            <a:off x="5812052" y="2566546"/>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88" name="Google Shape;3488;p24"/>
          <p:cNvSpPr txBox="1"/>
          <p:nvPr>
            <p:ph idx="9" type="subTitle"/>
          </p:nvPr>
        </p:nvSpPr>
        <p:spPr>
          <a:xfrm>
            <a:off x="2032652" y="2941906"/>
            <a:ext cx="2190000" cy="545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1400"/>
              <a:buNone/>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489" name="Google Shape;3489;p24"/>
          <p:cNvSpPr txBox="1"/>
          <p:nvPr>
            <p:ph idx="13" type="subTitle"/>
          </p:nvPr>
        </p:nvSpPr>
        <p:spPr>
          <a:xfrm>
            <a:off x="2032652" y="2566546"/>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90" name="Google Shape;3490;p24"/>
          <p:cNvSpPr txBox="1"/>
          <p:nvPr>
            <p:ph idx="14" type="subTitle"/>
          </p:nvPr>
        </p:nvSpPr>
        <p:spPr>
          <a:xfrm>
            <a:off x="5812052" y="3654416"/>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91" name="Google Shape;3491;p24"/>
          <p:cNvSpPr txBox="1"/>
          <p:nvPr>
            <p:ph idx="15" type="subTitle"/>
          </p:nvPr>
        </p:nvSpPr>
        <p:spPr>
          <a:xfrm>
            <a:off x="2032652" y="3654416"/>
            <a:ext cx="2190000" cy="338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2000"/>
              <a:buNone/>
              <a:defRPr b="1" sz="2500">
                <a:latin typeface="Fondamento"/>
                <a:ea typeface="Fondamento"/>
                <a:cs typeface="Fondamento"/>
                <a:sym typeface="Fondamento"/>
              </a:defRPr>
            </a:lvl1pPr>
            <a:lvl2pPr lvl="1" rtl="0">
              <a:spcBef>
                <a:spcPts val="0"/>
              </a:spcBef>
              <a:spcAft>
                <a:spcPts val="0"/>
              </a:spcAft>
              <a:buClr>
                <a:schemeClr val="dk1"/>
              </a:buClr>
              <a:buSzPts val="2000"/>
              <a:buNone/>
              <a:defRPr sz="2000">
                <a:solidFill>
                  <a:schemeClr val="dk1"/>
                </a:solidFill>
              </a:defRPr>
            </a:lvl2pPr>
            <a:lvl3pPr lvl="2" rtl="0">
              <a:spcBef>
                <a:spcPts val="0"/>
              </a:spcBef>
              <a:spcAft>
                <a:spcPts val="0"/>
              </a:spcAft>
              <a:buClr>
                <a:schemeClr val="dk1"/>
              </a:buClr>
              <a:buSzPts val="2000"/>
              <a:buNone/>
              <a:defRPr sz="2000">
                <a:solidFill>
                  <a:schemeClr val="dk1"/>
                </a:solidFill>
              </a:defRPr>
            </a:lvl3pPr>
            <a:lvl4pPr lvl="3" rtl="0">
              <a:spcBef>
                <a:spcPts val="0"/>
              </a:spcBef>
              <a:spcAft>
                <a:spcPts val="0"/>
              </a:spcAft>
              <a:buClr>
                <a:schemeClr val="dk1"/>
              </a:buClr>
              <a:buSzPts val="2000"/>
              <a:buNone/>
              <a:defRPr sz="2000">
                <a:solidFill>
                  <a:schemeClr val="dk1"/>
                </a:solidFill>
              </a:defRPr>
            </a:lvl4pPr>
            <a:lvl5pPr lvl="4" rtl="0">
              <a:spcBef>
                <a:spcPts val="0"/>
              </a:spcBef>
              <a:spcAft>
                <a:spcPts val="0"/>
              </a:spcAft>
              <a:buClr>
                <a:schemeClr val="dk1"/>
              </a:buClr>
              <a:buSzPts val="2000"/>
              <a:buNone/>
              <a:defRPr sz="2000">
                <a:solidFill>
                  <a:schemeClr val="dk1"/>
                </a:solidFill>
              </a:defRPr>
            </a:lvl5pPr>
            <a:lvl6pPr lvl="5" rtl="0">
              <a:spcBef>
                <a:spcPts val="0"/>
              </a:spcBef>
              <a:spcAft>
                <a:spcPts val="0"/>
              </a:spcAft>
              <a:buClr>
                <a:schemeClr val="dk1"/>
              </a:buClr>
              <a:buSzPts val="2000"/>
              <a:buNone/>
              <a:defRPr sz="2000">
                <a:solidFill>
                  <a:schemeClr val="dk1"/>
                </a:solidFill>
              </a:defRPr>
            </a:lvl6pPr>
            <a:lvl7pPr lvl="6" rtl="0">
              <a:spcBef>
                <a:spcPts val="0"/>
              </a:spcBef>
              <a:spcAft>
                <a:spcPts val="0"/>
              </a:spcAft>
              <a:buClr>
                <a:schemeClr val="dk1"/>
              </a:buClr>
              <a:buSzPts val="2000"/>
              <a:buNone/>
              <a:defRPr sz="2000">
                <a:solidFill>
                  <a:schemeClr val="dk1"/>
                </a:solidFill>
              </a:defRPr>
            </a:lvl7pPr>
            <a:lvl8pPr lvl="7" rtl="0">
              <a:spcBef>
                <a:spcPts val="0"/>
              </a:spcBef>
              <a:spcAft>
                <a:spcPts val="0"/>
              </a:spcAft>
              <a:buClr>
                <a:schemeClr val="dk1"/>
              </a:buClr>
              <a:buSzPts val="2000"/>
              <a:buNone/>
              <a:defRPr sz="2000">
                <a:solidFill>
                  <a:schemeClr val="dk1"/>
                </a:solidFill>
              </a:defRPr>
            </a:lvl8pPr>
            <a:lvl9pPr lvl="8" rtl="0">
              <a:spcBef>
                <a:spcPts val="0"/>
              </a:spcBef>
              <a:spcAft>
                <a:spcPts val="0"/>
              </a:spcAft>
              <a:buClr>
                <a:schemeClr val="dk1"/>
              </a:buClr>
              <a:buSzPts val="2000"/>
              <a:buNone/>
              <a:defRPr sz="2000">
                <a:solidFill>
                  <a:schemeClr val="dk1"/>
                </a:solidFill>
              </a:defRPr>
            </a:lvl9pPr>
          </a:lstStyle>
          <a:p/>
        </p:txBody>
      </p:sp>
      <p:sp>
        <p:nvSpPr>
          <p:cNvPr id="3492" name="Google Shape;3492;p24"/>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493" name="Google Shape;3493;p24"/>
          <p:cNvGrpSpPr/>
          <p:nvPr/>
        </p:nvGrpSpPr>
        <p:grpSpPr>
          <a:xfrm rot="8539770">
            <a:off x="7990375" y="162394"/>
            <a:ext cx="1032487" cy="760216"/>
            <a:chOff x="-697599" y="1920429"/>
            <a:chExt cx="990849" cy="729559"/>
          </a:xfrm>
        </p:grpSpPr>
        <p:sp>
          <p:nvSpPr>
            <p:cNvPr id="3494" name="Google Shape;3494;p24"/>
            <p:cNvSpPr/>
            <p:nvPr/>
          </p:nvSpPr>
          <p:spPr>
            <a:xfrm>
              <a:off x="-596603" y="2263688"/>
              <a:ext cx="295686" cy="242392"/>
            </a:xfrm>
            <a:custGeom>
              <a:rect b="b" l="l" r="r" t="t"/>
              <a:pathLst>
                <a:path extrusionOk="0" h="4147" w="5059">
                  <a:moveTo>
                    <a:pt x="3359" y="0"/>
                  </a:moveTo>
                  <a:cubicBezTo>
                    <a:pt x="3225" y="0"/>
                    <a:pt x="3091" y="41"/>
                    <a:pt x="2974" y="126"/>
                  </a:cubicBezTo>
                  <a:cubicBezTo>
                    <a:pt x="2491" y="380"/>
                    <a:pt x="1983" y="558"/>
                    <a:pt x="1449" y="634"/>
                  </a:cubicBezTo>
                  <a:cubicBezTo>
                    <a:pt x="814" y="710"/>
                    <a:pt x="229" y="1117"/>
                    <a:pt x="128" y="1701"/>
                  </a:cubicBezTo>
                  <a:cubicBezTo>
                    <a:pt x="1" y="2311"/>
                    <a:pt x="433" y="2794"/>
                    <a:pt x="1043" y="3150"/>
                  </a:cubicBezTo>
                  <a:cubicBezTo>
                    <a:pt x="1653" y="3480"/>
                    <a:pt x="2288" y="3760"/>
                    <a:pt x="2949" y="3989"/>
                  </a:cubicBezTo>
                  <a:cubicBezTo>
                    <a:pt x="3196" y="4095"/>
                    <a:pt x="3437" y="4146"/>
                    <a:pt x="3661" y="4146"/>
                  </a:cubicBezTo>
                  <a:cubicBezTo>
                    <a:pt x="4453" y="4146"/>
                    <a:pt x="5041" y="3513"/>
                    <a:pt x="4982" y="2464"/>
                  </a:cubicBezTo>
                  <a:cubicBezTo>
                    <a:pt x="5058" y="1625"/>
                    <a:pt x="4626" y="863"/>
                    <a:pt x="3864" y="227"/>
                  </a:cubicBezTo>
                  <a:cubicBezTo>
                    <a:pt x="3731" y="79"/>
                    <a:pt x="3546" y="0"/>
                    <a:pt x="335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24"/>
            <p:cNvSpPr/>
            <p:nvPr/>
          </p:nvSpPr>
          <p:spPr>
            <a:xfrm>
              <a:off x="-231193" y="2129669"/>
              <a:ext cx="77209" cy="56697"/>
            </a:xfrm>
            <a:custGeom>
              <a:rect b="b" l="l" r="r" t="t"/>
              <a:pathLst>
                <a:path extrusionOk="0" h="970" w="1321">
                  <a:moveTo>
                    <a:pt x="768" y="0"/>
                  </a:moveTo>
                  <a:cubicBezTo>
                    <a:pt x="741" y="0"/>
                    <a:pt x="714" y="2"/>
                    <a:pt x="687" y="4"/>
                  </a:cubicBezTo>
                  <a:cubicBezTo>
                    <a:pt x="408" y="29"/>
                    <a:pt x="1" y="157"/>
                    <a:pt x="1" y="563"/>
                  </a:cubicBezTo>
                  <a:cubicBezTo>
                    <a:pt x="1" y="944"/>
                    <a:pt x="357" y="919"/>
                    <a:pt x="636" y="970"/>
                  </a:cubicBezTo>
                  <a:cubicBezTo>
                    <a:pt x="967" y="919"/>
                    <a:pt x="1272" y="817"/>
                    <a:pt x="1297" y="462"/>
                  </a:cubicBezTo>
                  <a:cubicBezTo>
                    <a:pt x="1320" y="116"/>
                    <a:pt x="1031" y="0"/>
                    <a:pt x="7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24"/>
            <p:cNvSpPr/>
            <p:nvPr/>
          </p:nvSpPr>
          <p:spPr>
            <a:xfrm>
              <a:off x="257539" y="2406182"/>
              <a:ext cx="35711" cy="56755"/>
            </a:xfrm>
            <a:custGeom>
              <a:rect b="b" l="l" r="r" t="t"/>
              <a:pathLst>
                <a:path extrusionOk="0" h="971" w="611">
                  <a:moveTo>
                    <a:pt x="611" y="0"/>
                  </a:moveTo>
                  <a:cubicBezTo>
                    <a:pt x="229" y="255"/>
                    <a:pt x="1" y="483"/>
                    <a:pt x="1" y="865"/>
                  </a:cubicBezTo>
                  <a:cubicBezTo>
                    <a:pt x="1" y="887"/>
                    <a:pt x="101" y="970"/>
                    <a:pt x="141" y="970"/>
                  </a:cubicBezTo>
                  <a:cubicBezTo>
                    <a:pt x="146" y="970"/>
                    <a:pt x="150" y="969"/>
                    <a:pt x="153" y="966"/>
                  </a:cubicBezTo>
                  <a:cubicBezTo>
                    <a:pt x="509" y="814"/>
                    <a:pt x="611" y="509"/>
                    <a:pt x="61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24"/>
            <p:cNvSpPr/>
            <p:nvPr/>
          </p:nvSpPr>
          <p:spPr>
            <a:xfrm>
              <a:off x="-272749" y="2191798"/>
              <a:ext cx="490258" cy="458190"/>
            </a:xfrm>
            <a:custGeom>
              <a:rect b="b" l="l" r="r" t="t"/>
              <a:pathLst>
                <a:path extrusionOk="0" h="7839" w="8388">
                  <a:moveTo>
                    <a:pt x="6409" y="1"/>
                  </a:moveTo>
                  <a:cubicBezTo>
                    <a:pt x="6192" y="1"/>
                    <a:pt x="5979" y="129"/>
                    <a:pt x="5795" y="314"/>
                  </a:cubicBezTo>
                  <a:cubicBezTo>
                    <a:pt x="5688" y="447"/>
                    <a:pt x="5526" y="517"/>
                    <a:pt x="5366" y="517"/>
                  </a:cubicBezTo>
                  <a:cubicBezTo>
                    <a:pt x="5221" y="517"/>
                    <a:pt x="5078" y="460"/>
                    <a:pt x="4982" y="339"/>
                  </a:cubicBezTo>
                  <a:cubicBezTo>
                    <a:pt x="4829" y="136"/>
                    <a:pt x="4598" y="34"/>
                    <a:pt x="4362" y="34"/>
                  </a:cubicBezTo>
                  <a:cubicBezTo>
                    <a:pt x="4245" y="34"/>
                    <a:pt x="4126" y="59"/>
                    <a:pt x="4016" y="110"/>
                  </a:cubicBezTo>
                  <a:cubicBezTo>
                    <a:pt x="3991" y="85"/>
                    <a:pt x="3965" y="85"/>
                    <a:pt x="3940" y="59"/>
                  </a:cubicBezTo>
                  <a:cubicBezTo>
                    <a:pt x="3838" y="59"/>
                    <a:pt x="3762" y="136"/>
                    <a:pt x="3787" y="237"/>
                  </a:cubicBezTo>
                  <a:cubicBezTo>
                    <a:pt x="3669" y="336"/>
                    <a:pt x="3520" y="373"/>
                    <a:pt x="3376" y="373"/>
                  </a:cubicBezTo>
                  <a:cubicBezTo>
                    <a:pt x="3335" y="373"/>
                    <a:pt x="3293" y="370"/>
                    <a:pt x="3253" y="364"/>
                  </a:cubicBezTo>
                  <a:cubicBezTo>
                    <a:pt x="3114" y="318"/>
                    <a:pt x="2970" y="295"/>
                    <a:pt x="2829" y="295"/>
                  </a:cubicBezTo>
                  <a:cubicBezTo>
                    <a:pt x="2584" y="295"/>
                    <a:pt x="2344" y="363"/>
                    <a:pt x="2135" y="491"/>
                  </a:cubicBezTo>
                  <a:cubicBezTo>
                    <a:pt x="2110" y="441"/>
                    <a:pt x="2084" y="415"/>
                    <a:pt x="2033" y="415"/>
                  </a:cubicBezTo>
                  <a:cubicBezTo>
                    <a:pt x="1983" y="415"/>
                    <a:pt x="1932" y="466"/>
                    <a:pt x="1932" y="466"/>
                  </a:cubicBezTo>
                  <a:cubicBezTo>
                    <a:pt x="1932" y="517"/>
                    <a:pt x="1932" y="568"/>
                    <a:pt x="1957" y="619"/>
                  </a:cubicBezTo>
                  <a:cubicBezTo>
                    <a:pt x="1601" y="924"/>
                    <a:pt x="1296" y="1279"/>
                    <a:pt x="1042" y="1661"/>
                  </a:cubicBezTo>
                  <a:cubicBezTo>
                    <a:pt x="610" y="2169"/>
                    <a:pt x="0" y="3008"/>
                    <a:pt x="254" y="3923"/>
                  </a:cubicBezTo>
                  <a:cubicBezTo>
                    <a:pt x="0" y="4761"/>
                    <a:pt x="509" y="5422"/>
                    <a:pt x="864" y="6083"/>
                  </a:cubicBezTo>
                  <a:cubicBezTo>
                    <a:pt x="1271" y="6896"/>
                    <a:pt x="2008" y="7481"/>
                    <a:pt x="2898" y="7684"/>
                  </a:cubicBezTo>
                  <a:cubicBezTo>
                    <a:pt x="3275" y="7787"/>
                    <a:pt x="3663" y="7838"/>
                    <a:pt x="4052" y="7838"/>
                  </a:cubicBezTo>
                  <a:cubicBezTo>
                    <a:pt x="4527" y="7838"/>
                    <a:pt x="5003" y="7762"/>
                    <a:pt x="5465" y="7608"/>
                  </a:cubicBezTo>
                  <a:cubicBezTo>
                    <a:pt x="6176" y="7379"/>
                    <a:pt x="6786" y="6922"/>
                    <a:pt x="7193" y="6286"/>
                  </a:cubicBezTo>
                  <a:cubicBezTo>
                    <a:pt x="7600" y="5651"/>
                    <a:pt x="7828" y="4888"/>
                    <a:pt x="7854" y="4126"/>
                  </a:cubicBezTo>
                  <a:cubicBezTo>
                    <a:pt x="7854" y="4050"/>
                    <a:pt x="7854" y="3999"/>
                    <a:pt x="7854" y="3923"/>
                  </a:cubicBezTo>
                  <a:cubicBezTo>
                    <a:pt x="7879" y="4100"/>
                    <a:pt x="8032" y="4228"/>
                    <a:pt x="8184" y="4278"/>
                  </a:cubicBezTo>
                  <a:cubicBezTo>
                    <a:pt x="8197" y="4280"/>
                    <a:pt x="8210" y="4281"/>
                    <a:pt x="8221" y="4281"/>
                  </a:cubicBezTo>
                  <a:cubicBezTo>
                    <a:pt x="8387" y="4281"/>
                    <a:pt x="8386" y="4118"/>
                    <a:pt x="8362" y="3999"/>
                  </a:cubicBezTo>
                  <a:cubicBezTo>
                    <a:pt x="8337" y="3770"/>
                    <a:pt x="8159" y="3567"/>
                    <a:pt x="7930" y="3516"/>
                  </a:cubicBezTo>
                  <a:cubicBezTo>
                    <a:pt x="7879" y="3541"/>
                    <a:pt x="7828" y="3567"/>
                    <a:pt x="7803" y="3643"/>
                  </a:cubicBezTo>
                  <a:cubicBezTo>
                    <a:pt x="7701" y="3211"/>
                    <a:pt x="7523" y="2855"/>
                    <a:pt x="7472" y="2448"/>
                  </a:cubicBezTo>
                  <a:cubicBezTo>
                    <a:pt x="7422" y="2042"/>
                    <a:pt x="7345" y="1737"/>
                    <a:pt x="6862" y="1635"/>
                  </a:cubicBezTo>
                  <a:cubicBezTo>
                    <a:pt x="6583" y="1559"/>
                    <a:pt x="6481" y="1356"/>
                    <a:pt x="6710" y="1101"/>
                  </a:cubicBezTo>
                  <a:cubicBezTo>
                    <a:pt x="6939" y="847"/>
                    <a:pt x="7167" y="517"/>
                    <a:pt x="6837" y="186"/>
                  </a:cubicBezTo>
                  <a:cubicBezTo>
                    <a:pt x="6696" y="56"/>
                    <a:pt x="6552" y="1"/>
                    <a:pt x="64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24"/>
            <p:cNvSpPr/>
            <p:nvPr/>
          </p:nvSpPr>
          <p:spPr>
            <a:xfrm>
              <a:off x="-654523" y="2152171"/>
              <a:ext cx="38692" cy="34193"/>
            </a:xfrm>
            <a:custGeom>
              <a:rect b="b" l="l" r="r" t="t"/>
              <a:pathLst>
                <a:path extrusionOk="0" h="585" w="662">
                  <a:moveTo>
                    <a:pt x="331" y="0"/>
                  </a:moveTo>
                  <a:cubicBezTo>
                    <a:pt x="178" y="0"/>
                    <a:pt x="51" y="102"/>
                    <a:pt x="26" y="254"/>
                  </a:cubicBezTo>
                  <a:cubicBezTo>
                    <a:pt x="0" y="432"/>
                    <a:pt x="127" y="585"/>
                    <a:pt x="305" y="585"/>
                  </a:cubicBezTo>
                  <a:cubicBezTo>
                    <a:pt x="483" y="585"/>
                    <a:pt x="610" y="458"/>
                    <a:pt x="636" y="305"/>
                  </a:cubicBezTo>
                  <a:cubicBezTo>
                    <a:pt x="661" y="102"/>
                    <a:pt x="534" y="0"/>
                    <a:pt x="33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24"/>
            <p:cNvSpPr/>
            <p:nvPr/>
          </p:nvSpPr>
          <p:spPr>
            <a:xfrm>
              <a:off x="236732" y="2265032"/>
              <a:ext cx="26827" cy="53540"/>
            </a:xfrm>
            <a:custGeom>
              <a:rect b="b" l="l" r="r" t="t"/>
              <a:pathLst>
                <a:path extrusionOk="0" h="916" w="459">
                  <a:moveTo>
                    <a:pt x="1" y="1"/>
                  </a:moveTo>
                  <a:cubicBezTo>
                    <a:pt x="1" y="484"/>
                    <a:pt x="26" y="738"/>
                    <a:pt x="255" y="916"/>
                  </a:cubicBezTo>
                  <a:cubicBezTo>
                    <a:pt x="306" y="916"/>
                    <a:pt x="382" y="916"/>
                    <a:pt x="407" y="865"/>
                  </a:cubicBezTo>
                  <a:cubicBezTo>
                    <a:pt x="458" y="585"/>
                    <a:pt x="230" y="408"/>
                    <a:pt x="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24"/>
            <p:cNvSpPr/>
            <p:nvPr/>
          </p:nvSpPr>
          <p:spPr>
            <a:xfrm>
              <a:off x="-171753" y="1923410"/>
              <a:ext cx="49096" cy="41616"/>
            </a:xfrm>
            <a:custGeom>
              <a:rect b="b" l="l" r="r" t="t"/>
              <a:pathLst>
                <a:path extrusionOk="0" h="712" w="840">
                  <a:moveTo>
                    <a:pt x="280" y="0"/>
                  </a:moveTo>
                  <a:cubicBezTo>
                    <a:pt x="280" y="254"/>
                    <a:pt x="0" y="432"/>
                    <a:pt x="178" y="712"/>
                  </a:cubicBezTo>
                  <a:cubicBezTo>
                    <a:pt x="305" y="509"/>
                    <a:pt x="839" y="382"/>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24"/>
            <p:cNvSpPr/>
            <p:nvPr/>
          </p:nvSpPr>
          <p:spPr>
            <a:xfrm>
              <a:off x="-155388" y="1923410"/>
              <a:ext cx="58" cy="58"/>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24"/>
            <p:cNvSpPr/>
            <p:nvPr/>
          </p:nvSpPr>
          <p:spPr>
            <a:xfrm>
              <a:off x="-302498" y="2221957"/>
              <a:ext cx="23847" cy="23848"/>
            </a:xfrm>
            <a:custGeom>
              <a:rect b="b" l="l" r="r" t="t"/>
              <a:pathLst>
                <a:path extrusionOk="0" h="408" w="408">
                  <a:moveTo>
                    <a:pt x="179" y="1"/>
                  </a:moveTo>
                  <a:cubicBezTo>
                    <a:pt x="77" y="1"/>
                    <a:pt x="1" y="77"/>
                    <a:pt x="1" y="179"/>
                  </a:cubicBezTo>
                  <a:cubicBezTo>
                    <a:pt x="1" y="331"/>
                    <a:pt x="77" y="382"/>
                    <a:pt x="230" y="408"/>
                  </a:cubicBezTo>
                  <a:cubicBezTo>
                    <a:pt x="306" y="408"/>
                    <a:pt x="382" y="306"/>
                    <a:pt x="382" y="230"/>
                  </a:cubicBezTo>
                  <a:cubicBezTo>
                    <a:pt x="408" y="103"/>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24"/>
            <p:cNvSpPr/>
            <p:nvPr/>
          </p:nvSpPr>
          <p:spPr>
            <a:xfrm>
              <a:off x="-483683" y="2611156"/>
              <a:ext cx="34192" cy="37233"/>
            </a:xfrm>
            <a:custGeom>
              <a:rect b="b" l="l" r="r" t="t"/>
              <a:pathLst>
                <a:path extrusionOk="0" h="637" w="585">
                  <a:moveTo>
                    <a:pt x="585" y="1"/>
                  </a:moveTo>
                  <a:lnTo>
                    <a:pt x="585" y="1"/>
                  </a:lnTo>
                  <a:cubicBezTo>
                    <a:pt x="229" y="204"/>
                    <a:pt x="0" y="280"/>
                    <a:pt x="0" y="636"/>
                  </a:cubicBezTo>
                  <a:cubicBezTo>
                    <a:pt x="305" y="560"/>
                    <a:pt x="458" y="407"/>
                    <a:pt x="58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24"/>
            <p:cNvSpPr/>
            <p:nvPr/>
          </p:nvSpPr>
          <p:spPr>
            <a:xfrm>
              <a:off x="-453992" y="2031712"/>
              <a:ext cx="26769" cy="26303"/>
            </a:xfrm>
            <a:custGeom>
              <a:rect b="b" l="l" r="r" t="t"/>
              <a:pathLst>
                <a:path extrusionOk="0" h="450" w="458">
                  <a:moveTo>
                    <a:pt x="39" y="0"/>
                  </a:moveTo>
                  <a:cubicBezTo>
                    <a:pt x="26" y="0"/>
                    <a:pt x="13" y="1"/>
                    <a:pt x="0" y="3"/>
                  </a:cubicBezTo>
                  <a:cubicBezTo>
                    <a:pt x="67" y="245"/>
                    <a:pt x="114" y="450"/>
                    <a:pt x="341" y="450"/>
                  </a:cubicBezTo>
                  <a:cubicBezTo>
                    <a:pt x="375" y="450"/>
                    <a:pt x="414" y="445"/>
                    <a:pt x="458" y="435"/>
                  </a:cubicBezTo>
                  <a:cubicBezTo>
                    <a:pt x="458" y="195"/>
                    <a:pt x="25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24"/>
            <p:cNvSpPr/>
            <p:nvPr/>
          </p:nvSpPr>
          <p:spPr>
            <a:xfrm>
              <a:off x="-70757" y="2031537"/>
              <a:ext cx="19405" cy="19698"/>
            </a:xfrm>
            <a:custGeom>
              <a:rect b="b" l="l" r="r" t="t"/>
              <a:pathLst>
                <a:path extrusionOk="0" h="337" w="332">
                  <a:moveTo>
                    <a:pt x="185" y="1"/>
                  </a:moveTo>
                  <a:cubicBezTo>
                    <a:pt x="174" y="1"/>
                    <a:pt x="163" y="2"/>
                    <a:pt x="153" y="6"/>
                  </a:cubicBezTo>
                  <a:cubicBezTo>
                    <a:pt x="77" y="31"/>
                    <a:pt x="26" y="82"/>
                    <a:pt x="26" y="158"/>
                  </a:cubicBezTo>
                  <a:cubicBezTo>
                    <a:pt x="1" y="234"/>
                    <a:pt x="77" y="336"/>
                    <a:pt x="179" y="336"/>
                  </a:cubicBezTo>
                  <a:cubicBezTo>
                    <a:pt x="280" y="336"/>
                    <a:pt x="331" y="260"/>
                    <a:pt x="331" y="133"/>
                  </a:cubicBezTo>
                  <a:cubicBezTo>
                    <a:pt x="331" y="67"/>
                    <a:pt x="255" y="1"/>
                    <a:pt x="18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24"/>
            <p:cNvSpPr/>
            <p:nvPr/>
          </p:nvSpPr>
          <p:spPr>
            <a:xfrm>
              <a:off x="-84083" y="1978350"/>
              <a:ext cx="20807" cy="21159"/>
            </a:xfrm>
            <a:custGeom>
              <a:rect b="b" l="l" r="r" t="t"/>
              <a:pathLst>
                <a:path extrusionOk="0" h="362" w="356">
                  <a:moveTo>
                    <a:pt x="203" y="1"/>
                  </a:moveTo>
                  <a:cubicBezTo>
                    <a:pt x="102" y="1"/>
                    <a:pt x="25" y="77"/>
                    <a:pt x="25" y="153"/>
                  </a:cubicBezTo>
                  <a:cubicBezTo>
                    <a:pt x="0" y="255"/>
                    <a:pt x="51" y="357"/>
                    <a:pt x="153" y="357"/>
                  </a:cubicBezTo>
                  <a:cubicBezTo>
                    <a:pt x="163" y="360"/>
                    <a:pt x="173" y="361"/>
                    <a:pt x="184" y="361"/>
                  </a:cubicBezTo>
                  <a:cubicBezTo>
                    <a:pt x="254" y="361"/>
                    <a:pt x="330" y="292"/>
                    <a:pt x="330" y="204"/>
                  </a:cubicBezTo>
                  <a:cubicBezTo>
                    <a:pt x="356" y="128"/>
                    <a:pt x="305" y="26"/>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24"/>
            <p:cNvSpPr/>
            <p:nvPr/>
          </p:nvSpPr>
          <p:spPr>
            <a:xfrm>
              <a:off x="-612909" y="2176661"/>
              <a:ext cx="29750" cy="18646"/>
            </a:xfrm>
            <a:custGeom>
              <a:rect b="b" l="l" r="r" t="t"/>
              <a:pathLst>
                <a:path extrusionOk="0" h="319" w="509">
                  <a:moveTo>
                    <a:pt x="320" y="0"/>
                  </a:moveTo>
                  <a:cubicBezTo>
                    <a:pt x="194" y="0"/>
                    <a:pt x="114" y="95"/>
                    <a:pt x="51" y="242"/>
                  </a:cubicBezTo>
                  <a:lnTo>
                    <a:pt x="0" y="318"/>
                  </a:lnTo>
                  <a:lnTo>
                    <a:pt x="102" y="293"/>
                  </a:lnTo>
                  <a:cubicBezTo>
                    <a:pt x="167" y="293"/>
                    <a:pt x="242" y="307"/>
                    <a:pt x="310" y="307"/>
                  </a:cubicBezTo>
                  <a:cubicBezTo>
                    <a:pt x="400" y="307"/>
                    <a:pt x="479" y="282"/>
                    <a:pt x="508" y="166"/>
                  </a:cubicBezTo>
                  <a:cubicBezTo>
                    <a:pt x="508" y="115"/>
                    <a:pt x="457" y="39"/>
                    <a:pt x="407" y="13"/>
                  </a:cubicBezTo>
                  <a:cubicBezTo>
                    <a:pt x="376" y="5"/>
                    <a:pt x="347" y="0"/>
                    <a:pt x="32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24"/>
            <p:cNvSpPr/>
            <p:nvPr/>
          </p:nvSpPr>
          <p:spPr>
            <a:xfrm>
              <a:off x="-317344" y="2016983"/>
              <a:ext cx="19405" cy="20341"/>
            </a:xfrm>
            <a:custGeom>
              <a:rect b="b" l="l" r="r" t="t"/>
              <a:pathLst>
                <a:path extrusionOk="0" h="348" w="332">
                  <a:moveTo>
                    <a:pt x="128" y="0"/>
                  </a:moveTo>
                  <a:cubicBezTo>
                    <a:pt x="26" y="0"/>
                    <a:pt x="1" y="128"/>
                    <a:pt x="1" y="229"/>
                  </a:cubicBezTo>
                  <a:cubicBezTo>
                    <a:pt x="1" y="288"/>
                    <a:pt x="31" y="347"/>
                    <a:pt x="80" y="347"/>
                  </a:cubicBezTo>
                  <a:cubicBezTo>
                    <a:pt x="95" y="347"/>
                    <a:pt x="111" y="342"/>
                    <a:pt x="128" y="331"/>
                  </a:cubicBezTo>
                  <a:cubicBezTo>
                    <a:pt x="204" y="305"/>
                    <a:pt x="255" y="204"/>
                    <a:pt x="331" y="128"/>
                  </a:cubicBezTo>
                  <a:cubicBezTo>
                    <a:pt x="229" y="51"/>
                    <a:pt x="179" y="0"/>
                    <a:pt x="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24"/>
            <p:cNvSpPr/>
            <p:nvPr/>
          </p:nvSpPr>
          <p:spPr>
            <a:xfrm>
              <a:off x="-205944" y="2608175"/>
              <a:ext cx="11982" cy="9001"/>
            </a:xfrm>
            <a:custGeom>
              <a:rect b="b" l="l" r="r" t="t"/>
              <a:pathLst>
                <a:path extrusionOk="0" h="154" w="205">
                  <a:moveTo>
                    <a:pt x="26" y="1"/>
                  </a:moveTo>
                  <a:cubicBezTo>
                    <a:pt x="26" y="1"/>
                    <a:pt x="1" y="77"/>
                    <a:pt x="1" y="128"/>
                  </a:cubicBezTo>
                  <a:cubicBezTo>
                    <a:pt x="52" y="128"/>
                    <a:pt x="103" y="153"/>
                    <a:pt x="153" y="153"/>
                  </a:cubicBezTo>
                  <a:cubicBezTo>
                    <a:pt x="179" y="128"/>
                    <a:pt x="204" y="77"/>
                    <a:pt x="204" y="26"/>
                  </a:cubicBezTo>
                  <a:cubicBezTo>
                    <a:pt x="153" y="26"/>
                    <a:pt x="103"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24"/>
            <p:cNvSpPr/>
            <p:nvPr/>
          </p:nvSpPr>
          <p:spPr>
            <a:xfrm>
              <a:off x="131294" y="2618579"/>
              <a:ext cx="10462" cy="10463"/>
            </a:xfrm>
            <a:custGeom>
              <a:rect b="b" l="l" r="r" t="t"/>
              <a:pathLst>
                <a:path extrusionOk="0" h="179" w="179">
                  <a:moveTo>
                    <a:pt x="102" y="1"/>
                  </a:moveTo>
                  <a:cubicBezTo>
                    <a:pt x="77" y="1"/>
                    <a:pt x="26" y="26"/>
                    <a:pt x="0" y="52"/>
                  </a:cubicBezTo>
                  <a:lnTo>
                    <a:pt x="102" y="179"/>
                  </a:lnTo>
                  <a:lnTo>
                    <a:pt x="178" y="102"/>
                  </a:lnTo>
                  <a:cubicBezTo>
                    <a:pt x="153" y="77"/>
                    <a:pt x="127" y="26"/>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24"/>
            <p:cNvSpPr/>
            <p:nvPr/>
          </p:nvSpPr>
          <p:spPr>
            <a:xfrm>
              <a:off x="-164330" y="2109096"/>
              <a:ext cx="10462" cy="10463"/>
            </a:xfrm>
            <a:custGeom>
              <a:rect b="b" l="l" r="r" t="t"/>
              <a:pathLst>
                <a:path extrusionOk="0" h="179" w="179">
                  <a:moveTo>
                    <a:pt x="102" y="0"/>
                  </a:moveTo>
                  <a:cubicBezTo>
                    <a:pt x="77" y="0"/>
                    <a:pt x="26" y="51"/>
                    <a:pt x="1" y="77"/>
                  </a:cubicBezTo>
                  <a:lnTo>
                    <a:pt x="77" y="178"/>
                  </a:lnTo>
                  <a:lnTo>
                    <a:pt x="178" y="102"/>
                  </a:lnTo>
                  <a:cubicBezTo>
                    <a:pt x="153" y="77"/>
                    <a:pt x="128" y="0"/>
                    <a:pt x="10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24"/>
            <p:cNvSpPr/>
            <p:nvPr/>
          </p:nvSpPr>
          <p:spPr>
            <a:xfrm>
              <a:off x="-449550" y="2219035"/>
              <a:ext cx="7481" cy="7482"/>
            </a:xfrm>
            <a:custGeom>
              <a:rect b="b" l="l" r="r" t="t"/>
              <a:pathLst>
                <a:path extrusionOk="0" h="128" w="128">
                  <a:moveTo>
                    <a:pt x="52" y="0"/>
                  </a:moveTo>
                  <a:cubicBezTo>
                    <a:pt x="26" y="25"/>
                    <a:pt x="1" y="51"/>
                    <a:pt x="1" y="102"/>
                  </a:cubicBezTo>
                  <a:cubicBezTo>
                    <a:pt x="1" y="102"/>
                    <a:pt x="26" y="127"/>
                    <a:pt x="26" y="127"/>
                  </a:cubicBezTo>
                  <a:cubicBezTo>
                    <a:pt x="77" y="102"/>
                    <a:pt x="102" y="102"/>
                    <a:pt x="128" y="76"/>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24"/>
            <p:cNvSpPr/>
            <p:nvPr/>
          </p:nvSpPr>
          <p:spPr>
            <a:xfrm>
              <a:off x="-650081" y="2360126"/>
              <a:ext cx="4500" cy="4501"/>
            </a:xfrm>
            <a:custGeom>
              <a:rect b="b" l="l" r="r" t="t"/>
              <a:pathLst>
                <a:path extrusionOk="0" h="77" w="77">
                  <a:moveTo>
                    <a:pt x="51" y="1"/>
                  </a:moveTo>
                  <a:cubicBezTo>
                    <a:pt x="51" y="1"/>
                    <a:pt x="1" y="1"/>
                    <a:pt x="1" y="26"/>
                  </a:cubicBezTo>
                  <a:lnTo>
                    <a:pt x="1" y="77"/>
                  </a:lnTo>
                  <a:lnTo>
                    <a:pt x="77" y="51"/>
                  </a:lnTo>
                  <a:cubicBezTo>
                    <a:pt x="77" y="51"/>
                    <a:pt x="51"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24"/>
            <p:cNvSpPr/>
            <p:nvPr/>
          </p:nvSpPr>
          <p:spPr>
            <a:xfrm>
              <a:off x="-644120" y="2416586"/>
              <a:ext cx="7481" cy="8943"/>
            </a:xfrm>
            <a:custGeom>
              <a:rect b="b" l="l" r="r" t="t"/>
              <a:pathLst>
                <a:path extrusionOk="0" h="153" w="128">
                  <a:moveTo>
                    <a:pt x="102" y="0"/>
                  </a:moveTo>
                  <a:cubicBezTo>
                    <a:pt x="51" y="0"/>
                    <a:pt x="0" y="26"/>
                    <a:pt x="0" y="51"/>
                  </a:cubicBezTo>
                  <a:cubicBezTo>
                    <a:pt x="0" y="77"/>
                    <a:pt x="0" y="102"/>
                    <a:pt x="26" y="153"/>
                  </a:cubicBezTo>
                  <a:lnTo>
                    <a:pt x="127" y="102"/>
                  </a:lnTo>
                  <a:lnTo>
                    <a:pt x="10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24"/>
            <p:cNvSpPr/>
            <p:nvPr/>
          </p:nvSpPr>
          <p:spPr>
            <a:xfrm>
              <a:off x="-697599" y="2489352"/>
              <a:ext cx="8942" cy="10463"/>
            </a:xfrm>
            <a:custGeom>
              <a:rect b="b" l="l" r="r" t="t"/>
              <a:pathLst>
                <a:path extrusionOk="0" h="179" w="153">
                  <a:moveTo>
                    <a:pt x="51" y="1"/>
                  </a:moveTo>
                  <a:cubicBezTo>
                    <a:pt x="26" y="51"/>
                    <a:pt x="0" y="102"/>
                    <a:pt x="0" y="102"/>
                  </a:cubicBezTo>
                  <a:cubicBezTo>
                    <a:pt x="0" y="153"/>
                    <a:pt x="77" y="153"/>
                    <a:pt x="102" y="179"/>
                  </a:cubicBezTo>
                  <a:lnTo>
                    <a:pt x="153" y="51"/>
                  </a:lnTo>
                  <a:lnTo>
                    <a:pt x="51"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24"/>
            <p:cNvSpPr/>
            <p:nvPr/>
          </p:nvSpPr>
          <p:spPr>
            <a:xfrm>
              <a:off x="2068" y="2135806"/>
              <a:ext cx="8942" cy="17886"/>
            </a:xfrm>
            <a:custGeom>
              <a:rect b="b" l="l" r="r" t="t"/>
              <a:pathLst>
                <a:path extrusionOk="0" h="306" w="153">
                  <a:moveTo>
                    <a:pt x="153" y="1"/>
                  </a:moveTo>
                  <a:cubicBezTo>
                    <a:pt x="76" y="102"/>
                    <a:pt x="0" y="179"/>
                    <a:pt x="26" y="306"/>
                  </a:cubicBezTo>
                  <a:lnTo>
                    <a:pt x="102" y="306"/>
                  </a:lnTo>
                  <a:lnTo>
                    <a:pt x="15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24"/>
            <p:cNvSpPr/>
            <p:nvPr/>
          </p:nvSpPr>
          <p:spPr>
            <a:xfrm>
              <a:off x="205580" y="1996176"/>
              <a:ext cx="4500" cy="3039"/>
            </a:xfrm>
            <a:custGeom>
              <a:rect b="b" l="l" r="r" t="t"/>
              <a:pathLst>
                <a:path extrusionOk="0" h="52" w="77">
                  <a:moveTo>
                    <a:pt x="0" y="1"/>
                  </a:moveTo>
                  <a:lnTo>
                    <a:pt x="0" y="52"/>
                  </a:lnTo>
                  <a:lnTo>
                    <a:pt x="76" y="26"/>
                  </a:lnTo>
                  <a:lnTo>
                    <a:pt x="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24"/>
            <p:cNvSpPr/>
            <p:nvPr/>
          </p:nvSpPr>
          <p:spPr>
            <a:xfrm>
              <a:off x="-142062" y="2175901"/>
              <a:ext cx="7481" cy="3039"/>
            </a:xfrm>
            <a:custGeom>
              <a:rect b="b" l="l" r="r" t="t"/>
              <a:pathLst>
                <a:path extrusionOk="0" h="52" w="128">
                  <a:moveTo>
                    <a:pt x="26" y="1"/>
                  </a:moveTo>
                  <a:cubicBezTo>
                    <a:pt x="1" y="26"/>
                    <a:pt x="1" y="52"/>
                    <a:pt x="26" y="52"/>
                  </a:cubicBezTo>
                  <a:lnTo>
                    <a:pt x="128" y="52"/>
                  </a:lnTo>
                  <a:cubicBezTo>
                    <a:pt x="128" y="52"/>
                    <a:pt x="128" y="26"/>
                    <a:pt x="12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24"/>
            <p:cNvSpPr/>
            <p:nvPr/>
          </p:nvSpPr>
          <p:spPr>
            <a:xfrm>
              <a:off x="-214828" y="1920429"/>
              <a:ext cx="3039" cy="4501"/>
            </a:xfrm>
            <a:custGeom>
              <a:rect b="b" l="l" r="r" t="t"/>
              <a:pathLst>
                <a:path extrusionOk="0" h="77" w="52">
                  <a:moveTo>
                    <a:pt x="51" y="0"/>
                  </a:moveTo>
                  <a:lnTo>
                    <a:pt x="0" y="77"/>
                  </a:lnTo>
                  <a:lnTo>
                    <a:pt x="51" y="77"/>
                  </a:lnTo>
                  <a:lnTo>
                    <a:pt x="5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24"/>
            <p:cNvSpPr/>
            <p:nvPr/>
          </p:nvSpPr>
          <p:spPr>
            <a:xfrm>
              <a:off x="-305421" y="2069001"/>
              <a:ext cx="22327" cy="16366"/>
            </a:xfrm>
            <a:custGeom>
              <a:rect b="b" l="l" r="r" t="t"/>
              <a:pathLst>
                <a:path extrusionOk="0" h="280" w="382">
                  <a:moveTo>
                    <a:pt x="305" y="0"/>
                  </a:moveTo>
                  <a:lnTo>
                    <a:pt x="178" y="153"/>
                  </a:lnTo>
                  <a:cubicBezTo>
                    <a:pt x="229" y="102"/>
                    <a:pt x="381" y="127"/>
                    <a:pt x="305" y="0"/>
                  </a:cubicBezTo>
                  <a:close/>
                  <a:moveTo>
                    <a:pt x="178" y="153"/>
                  </a:moveTo>
                  <a:lnTo>
                    <a:pt x="0" y="203"/>
                  </a:lnTo>
                  <a:lnTo>
                    <a:pt x="51" y="280"/>
                  </a:lnTo>
                  <a:lnTo>
                    <a:pt x="178" y="153"/>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24"/>
            <p:cNvSpPr/>
            <p:nvPr/>
          </p:nvSpPr>
          <p:spPr>
            <a:xfrm>
              <a:off x="73373" y="2126922"/>
              <a:ext cx="5962" cy="5962"/>
            </a:xfrm>
            <a:custGeom>
              <a:rect b="b" l="l" r="r" t="t"/>
              <a:pathLst>
                <a:path extrusionOk="0" h="102" w="102">
                  <a:moveTo>
                    <a:pt x="26" y="0"/>
                  </a:moveTo>
                  <a:cubicBezTo>
                    <a:pt x="26" y="0"/>
                    <a:pt x="0" y="26"/>
                    <a:pt x="0" y="51"/>
                  </a:cubicBezTo>
                  <a:cubicBezTo>
                    <a:pt x="26" y="76"/>
                    <a:pt x="51" y="76"/>
                    <a:pt x="76" y="102"/>
                  </a:cubicBezTo>
                  <a:lnTo>
                    <a:pt x="102" y="76"/>
                  </a:lnTo>
                  <a:lnTo>
                    <a:pt x="26"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24"/>
            <p:cNvSpPr/>
            <p:nvPr/>
          </p:nvSpPr>
          <p:spPr>
            <a:xfrm>
              <a:off x="-437627" y="2128383"/>
              <a:ext cx="5962" cy="6020"/>
            </a:xfrm>
            <a:custGeom>
              <a:rect b="b" l="l" r="r" t="t"/>
              <a:pathLst>
                <a:path extrusionOk="0" h="103" w="102">
                  <a:moveTo>
                    <a:pt x="76" y="1"/>
                  </a:moveTo>
                  <a:lnTo>
                    <a:pt x="0" y="51"/>
                  </a:lnTo>
                  <a:lnTo>
                    <a:pt x="51" y="102"/>
                  </a:lnTo>
                  <a:cubicBezTo>
                    <a:pt x="51" y="102"/>
                    <a:pt x="76" y="102"/>
                    <a:pt x="102" y="51"/>
                  </a:cubicBezTo>
                  <a:cubicBezTo>
                    <a:pt x="102" y="26"/>
                    <a:pt x="102" y="26"/>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3" name="Google Shape;3523;p24"/>
          <p:cNvGrpSpPr/>
          <p:nvPr/>
        </p:nvGrpSpPr>
        <p:grpSpPr>
          <a:xfrm rot="2078221">
            <a:off x="76248" y="-271837"/>
            <a:ext cx="1412202" cy="720896"/>
            <a:chOff x="347302" y="70452"/>
            <a:chExt cx="924725" cy="472050"/>
          </a:xfrm>
        </p:grpSpPr>
        <p:sp>
          <p:nvSpPr>
            <p:cNvPr id="3524" name="Google Shape;3524;p24"/>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24"/>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24"/>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24"/>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24"/>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24"/>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24"/>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24"/>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24"/>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24"/>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4" name="Google Shape;3534;p24"/>
          <p:cNvGrpSpPr/>
          <p:nvPr/>
        </p:nvGrpSpPr>
        <p:grpSpPr>
          <a:xfrm>
            <a:off x="714175" y="1093271"/>
            <a:ext cx="7715647" cy="131916"/>
            <a:chOff x="714175" y="1115188"/>
            <a:chExt cx="7715647" cy="131916"/>
          </a:xfrm>
        </p:grpSpPr>
        <p:grpSp>
          <p:nvGrpSpPr>
            <p:cNvPr id="3535" name="Google Shape;3535;p24"/>
            <p:cNvGrpSpPr/>
            <p:nvPr/>
          </p:nvGrpSpPr>
          <p:grpSpPr>
            <a:xfrm>
              <a:off x="714175" y="1115188"/>
              <a:ext cx="7715647" cy="131916"/>
              <a:chOff x="714175" y="1082438"/>
              <a:chExt cx="7715647" cy="131916"/>
            </a:xfrm>
          </p:grpSpPr>
          <p:sp>
            <p:nvSpPr>
              <p:cNvPr id="3536" name="Google Shape;3536;p24"/>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24"/>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24"/>
            <p:cNvGrpSpPr/>
            <p:nvPr/>
          </p:nvGrpSpPr>
          <p:grpSpPr>
            <a:xfrm>
              <a:off x="989955" y="1149073"/>
              <a:ext cx="7163972" cy="64150"/>
              <a:chOff x="1299890" y="844622"/>
              <a:chExt cx="6544233" cy="64143"/>
            </a:xfrm>
          </p:grpSpPr>
          <p:grpSp>
            <p:nvGrpSpPr>
              <p:cNvPr id="3539" name="Google Shape;3539;p24"/>
              <p:cNvGrpSpPr/>
              <p:nvPr/>
            </p:nvGrpSpPr>
            <p:grpSpPr>
              <a:xfrm>
                <a:off x="4528885" y="844622"/>
                <a:ext cx="3315238" cy="64143"/>
                <a:chOff x="896765" y="648922"/>
                <a:chExt cx="3315238" cy="64143"/>
              </a:xfrm>
            </p:grpSpPr>
            <p:sp>
              <p:nvSpPr>
                <p:cNvPr id="3540" name="Google Shape;3540;p2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2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2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2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2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2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2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2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2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2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2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2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2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2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2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2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2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2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2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2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2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2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2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2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2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2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2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2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2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2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2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2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2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24"/>
              <p:cNvGrpSpPr/>
              <p:nvPr/>
            </p:nvGrpSpPr>
            <p:grpSpPr>
              <a:xfrm>
                <a:off x="1299890" y="844622"/>
                <a:ext cx="3315238" cy="64143"/>
                <a:chOff x="896765" y="648922"/>
                <a:chExt cx="3315238" cy="64143"/>
              </a:xfrm>
            </p:grpSpPr>
            <p:sp>
              <p:nvSpPr>
                <p:cNvPr id="3574" name="Google Shape;3574;p2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2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2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2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2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2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2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2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2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2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2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2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2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2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2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2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2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2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2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2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2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2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2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2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2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2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2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2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2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2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2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2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2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6">
    <p:bg>
      <p:bgPr>
        <a:blipFill>
          <a:blip r:embed="rId2">
            <a:alphaModFix/>
          </a:blip>
          <a:stretch>
            <a:fillRect/>
          </a:stretch>
        </a:blipFill>
      </p:bgPr>
    </p:bg>
    <p:spTree>
      <p:nvGrpSpPr>
        <p:cNvPr id="3607" name="Shape 3607"/>
        <p:cNvGrpSpPr/>
        <p:nvPr/>
      </p:nvGrpSpPr>
      <p:grpSpPr>
        <a:xfrm>
          <a:off x="0" y="0"/>
          <a:ext cx="0" cy="0"/>
          <a:chOff x="0" y="0"/>
          <a:chExt cx="0" cy="0"/>
        </a:xfrm>
      </p:grpSpPr>
      <p:pic>
        <p:nvPicPr>
          <p:cNvPr id="3608" name="Google Shape;3608;p25"/>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3609" name="Google Shape;3609;p25"/>
          <p:cNvSpPr txBox="1"/>
          <p:nvPr>
            <p:ph hasCustomPrompt="1" type="title"/>
          </p:nvPr>
        </p:nvSpPr>
        <p:spPr>
          <a:xfrm>
            <a:off x="756388" y="1110213"/>
            <a:ext cx="3664800" cy="832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10" name="Google Shape;3610;p25"/>
          <p:cNvSpPr txBox="1"/>
          <p:nvPr>
            <p:ph idx="1" type="subTitle"/>
          </p:nvPr>
        </p:nvSpPr>
        <p:spPr>
          <a:xfrm>
            <a:off x="756388" y="1918175"/>
            <a:ext cx="36648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8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611" name="Google Shape;3611;p25"/>
          <p:cNvSpPr txBox="1"/>
          <p:nvPr>
            <p:ph hasCustomPrompt="1" idx="2" type="title"/>
          </p:nvPr>
        </p:nvSpPr>
        <p:spPr>
          <a:xfrm>
            <a:off x="4722813" y="1110213"/>
            <a:ext cx="3664800" cy="832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12" name="Google Shape;3612;p25"/>
          <p:cNvSpPr txBox="1"/>
          <p:nvPr>
            <p:ph idx="3" type="subTitle"/>
          </p:nvPr>
        </p:nvSpPr>
        <p:spPr>
          <a:xfrm>
            <a:off x="4722813" y="1918175"/>
            <a:ext cx="36648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8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3613" name="Google Shape;3613;p25"/>
          <p:cNvSpPr txBox="1"/>
          <p:nvPr>
            <p:ph hasCustomPrompt="1" idx="4" type="title"/>
          </p:nvPr>
        </p:nvSpPr>
        <p:spPr>
          <a:xfrm>
            <a:off x="2739438" y="2892937"/>
            <a:ext cx="3664800" cy="8322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b="1" sz="5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3614" name="Google Shape;3614;p25"/>
          <p:cNvSpPr txBox="1"/>
          <p:nvPr>
            <p:ph idx="5" type="subTitle"/>
          </p:nvPr>
        </p:nvSpPr>
        <p:spPr>
          <a:xfrm>
            <a:off x="2739438" y="3698523"/>
            <a:ext cx="3664800" cy="428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400"/>
              <a:buNone/>
              <a:defRPr sz="1800"/>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grpSp>
        <p:nvGrpSpPr>
          <p:cNvPr id="3615" name="Google Shape;3615;p25"/>
          <p:cNvGrpSpPr/>
          <p:nvPr/>
        </p:nvGrpSpPr>
        <p:grpSpPr>
          <a:xfrm>
            <a:off x="714208" y="355816"/>
            <a:ext cx="7715881" cy="314092"/>
            <a:chOff x="714181" y="414418"/>
            <a:chExt cx="7556440" cy="307601"/>
          </a:xfrm>
        </p:grpSpPr>
        <p:grpSp>
          <p:nvGrpSpPr>
            <p:cNvPr id="3616" name="Google Shape;3616;p25"/>
            <p:cNvGrpSpPr/>
            <p:nvPr/>
          </p:nvGrpSpPr>
          <p:grpSpPr>
            <a:xfrm>
              <a:off x="882905" y="536157"/>
              <a:ext cx="7163972" cy="64150"/>
              <a:chOff x="1299890" y="844622"/>
              <a:chExt cx="6544233" cy="64143"/>
            </a:xfrm>
          </p:grpSpPr>
          <p:grpSp>
            <p:nvGrpSpPr>
              <p:cNvPr id="3617" name="Google Shape;3617;p25"/>
              <p:cNvGrpSpPr/>
              <p:nvPr/>
            </p:nvGrpSpPr>
            <p:grpSpPr>
              <a:xfrm>
                <a:off x="4528885" y="844622"/>
                <a:ext cx="3315238" cy="64143"/>
                <a:chOff x="896765" y="648922"/>
                <a:chExt cx="3315238" cy="64143"/>
              </a:xfrm>
            </p:grpSpPr>
            <p:sp>
              <p:nvSpPr>
                <p:cNvPr id="3618" name="Google Shape;3618;p2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2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2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2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2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2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2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2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2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2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2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2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2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2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2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2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2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2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2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2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2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2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2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2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2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2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2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2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2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2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2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2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2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25"/>
              <p:cNvGrpSpPr/>
              <p:nvPr/>
            </p:nvGrpSpPr>
            <p:grpSpPr>
              <a:xfrm>
                <a:off x="1299890" y="844622"/>
                <a:ext cx="3315238" cy="64143"/>
                <a:chOff x="896765" y="648922"/>
                <a:chExt cx="3315238" cy="64143"/>
              </a:xfrm>
            </p:grpSpPr>
            <p:sp>
              <p:nvSpPr>
                <p:cNvPr id="3652" name="Google Shape;3652;p2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2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2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2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2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2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2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2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2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2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2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2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2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2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2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2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2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2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2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2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2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2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2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2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2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2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2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2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2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2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2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2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2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5" name="Google Shape;3685;p25"/>
            <p:cNvGrpSpPr/>
            <p:nvPr/>
          </p:nvGrpSpPr>
          <p:grpSpPr>
            <a:xfrm>
              <a:off x="714181" y="414418"/>
              <a:ext cx="310295" cy="307601"/>
              <a:chOff x="1969331" y="802493"/>
              <a:chExt cx="310295" cy="307601"/>
            </a:xfrm>
          </p:grpSpPr>
          <p:sp>
            <p:nvSpPr>
              <p:cNvPr id="3686" name="Google Shape;3686;p25"/>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87" name="Google Shape;3687;p25"/>
              <p:cNvGrpSpPr/>
              <p:nvPr/>
            </p:nvGrpSpPr>
            <p:grpSpPr>
              <a:xfrm>
                <a:off x="1969331" y="802493"/>
                <a:ext cx="310295" cy="307601"/>
                <a:chOff x="4037750" y="3523325"/>
                <a:chExt cx="108975" cy="108025"/>
              </a:xfrm>
            </p:grpSpPr>
            <p:sp>
              <p:nvSpPr>
                <p:cNvPr id="3688" name="Google Shape;3688;p25"/>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25"/>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25"/>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25"/>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25"/>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25"/>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94" name="Google Shape;3694;p25"/>
            <p:cNvGrpSpPr/>
            <p:nvPr/>
          </p:nvGrpSpPr>
          <p:grpSpPr>
            <a:xfrm flipH="1">
              <a:off x="7960325" y="414418"/>
              <a:ext cx="310295" cy="307601"/>
              <a:chOff x="1969331" y="802493"/>
              <a:chExt cx="310295" cy="307601"/>
            </a:xfrm>
          </p:grpSpPr>
          <p:sp>
            <p:nvSpPr>
              <p:cNvPr id="3695" name="Google Shape;3695;p25"/>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6" name="Google Shape;3696;p25"/>
              <p:cNvGrpSpPr/>
              <p:nvPr/>
            </p:nvGrpSpPr>
            <p:grpSpPr>
              <a:xfrm>
                <a:off x="1969331" y="802493"/>
                <a:ext cx="310295" cy="307601"/>
                <a:chOff x="4037750" y="3523325"/>
                <a:chExt cx="108975" cy="108025"/>
              </a:xfrm>
            </p:grpSpPr>
            <p:sp>
              <p:nvSpPr>
                <p:cNvPr id="3697" name="Google Shape;3697;p25"/>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25"/>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25"/>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25"/>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25"/>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25"/>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03" name="Google Shape;3703;p25"/>
          <p:cNvGrpSpPr/>
          <p:nvPr/>
        </p:nvGrpSpPr>
        <p:grpSpPr>
          <a:xfrm>
            <a:off x="714214" y="4473580"/>
            <a:ext cx="7715881" cy="314092"/>
            <a:chOff x="946206" y="1234018"/>
            <a:chExt cx="7556440" cy="307601"/>
          </a:xfrm>
        </p:grpSpPr>
        <p:grpSp>
          <p:nvGrpSpPr>
            <p:cNvPr id="3704" name="Google Shape;3704;p25"/>
            <p:cNvGrpSpPr/>
            <p:nvPr/>
          </p:nvGrpSpPr>
          <p:grpSpPr>
            <a:xfrm>
              <a:off x="1114930" y="1355757"/>
              <a:ext cx="7163972" cy="64150"/>
              <a:chOff x="1299890" y="844622"/>
              <a:chExt cx="6544233" cy="64143"/>
            </a:xfrm>
          </p:grpSpPr>
          <p:grpSp>
            <p:nvGrpSpPr>
              <p:cNvPr id="3705" name="Google Shape;3705;p25"/>
              <p:cNvGrpSpPr/>
              <p:nvPr/>
            </p:nvGrpSpPr>
            <p:grpSpPr>
              <a:xfrm>
                <a:off x="4528885" y="844622"/>
                <a:ext cx="3315238" cy="64143"/>
                <a:chOff x="896765" y="648922"/>
                <a:chExt cx="3315238" cy="64143"/>
              </a:xfrm>
            </p:grpSpPr>
            <p:sp>
              <p:nvSpPr>
                <p:cNvPr id="3706" name="Google Shape;3706;p2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2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2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2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2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2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2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2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2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2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2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2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2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2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2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2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2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2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2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2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2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2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2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2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2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2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2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2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2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2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2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2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2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9" name="Google Shape;3739;p25"/>
              <p:cNvGrpSpPr/>
              <p:nvPr/>
            </p:nvGrpSpPr>
            <p:grpSpPr>
              <a:xfrm>
                <a:off x="1299890" y="844622"/>
                <a:ext cx="3315238" cy="64143"/>
                <a:chOff x="896765" y="648922"/>
                <a:chExt cx="3315238" cy="64143"/>
              </a:xfrm>
            </p:grpSpPr>
            <p:sp>
              <p:nvSpPr>
                <p:cNvPr id="3740" name="Google Shape;3740;p2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2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2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2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2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2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2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2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2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2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2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2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2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2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2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2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2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2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2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2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2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2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2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2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2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2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2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2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2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2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2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2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2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3" name="Google Shape;3773;p25"/>
            <p:cNvGrpSpPr/>
            <p:nvPr/>
          </p:nvGrpSpPr>
          <p:grpSpPr>
            <a:xfrm>
              <a:off x="946206" y="1234018"/>
              <a:ext cx="310295" cy="307601"/>
              <a:chOff x="1969331" y="802493"/>
              <a:chExt cx="310295" cy="307601"/>
            </a:xfrm>
          </p:grpSpPr>
          <p:sp>
            <p:nvSpPr>
              <p:cNvPr id="3774" name="Google Shape;3774;p25"/>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5" name="Google Shape;3775;p25"/>
              <p:cNvGrpSpPr/>
              <p:nvPr/>
            </p:nvGrpSpPr>
            <p:grpSpPr>
              <a:xfrm>
                <a:off x="1969331" y="802493"/>
                <a:ext cx="310295" cy="307601"/>
                <a:chOff x="4037750" y="3523325"/>
                <a:chExt cx="108975" cy="108025"/>
              </a:xfrm>
            </p:grpSpPr>
            <p:sp>
              <p:nvSpPr>
                <p:cNvPr id="3776" name="Google Shape;3776;p25"/>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25"/>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25"/>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25"/>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25"/>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25"/>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2" name="Google Shape;3782;p25"/>
            <p:cNvGrpSpPr/>
            <p:nvPr/>
          </p:nvGrpSpPr>
          <p:grpSpPr>
            <a:xfrm flipH="1">
              <a:off x="8192350" y="1234018"/>
              <a:ext cx="310295" cy="307601"/>
              <a:chOff x="1969331" y="802493"/>
              <a:chExt cx="310295" cy="307601"/>
            </a:xfrm>
          </p:grpSpPr>
          <p:sp>
            <p:nvSpPr>
              <p:cNvPr id="3783" name="Google Shape;3783;p25"/>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4" name="Google Shape;3784;p25"/>
              <p:cNvGrpSpPr/>
              <p:nvPr/>
            </p:nvGrpSpPr>
            <p:grpSpPr>
              <a:xfrm>
                <a:off x="1969331" y="802493"/>
                <a:ext cx="310295" cy="307601"/>
                <a:chOff x="4037750" y="3523325"/>
                <a:chExt cx="108975" cy="108025"/>
              </a:xfrm>
            </p:grpSpPr>
            <p:sp>
              <p:nvSpPr>
                <p:cNvPr id="3785" name="Google Shape;3785;p25"/>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25"/>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25"/>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25"/>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25"/>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25"/>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91" name="Google Shape;3791;p25"/>
          <p:cNvGrpSpPr/>
          <p:nvPr/>
        </p:nvGrpSpPr>
        <p:grpSpPr>
          <a:xfrm rot="8985282">
            <a:off x="7635940" y="2686028"/>
            <a:ext cx="914694" cy="765516"/>
            <a:chOff x="7786691" y="2692592"/>
            <a:chExt cx="949967" cy="795037"/>
          </a:xfrm>
        </p:grpSpPr>
        <p:sp>
          <p:nvSpPr>
            <p:cNvPr id="3792" name="Google Shape;3792;p25"/>
            <p:cNvSpPr/>
            <p:nvPr/>
          </p:nvSpPr>
          <p:spPr>
            <a:xfrm rot="9485138">
              <a:off x="7962915" y="2800547"/>
              <a:ext cx="690624" cy="579127"/>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25"/>
            <p:cNvSpPr/>
            <p:nvPr/>
          </p:nvSpPr>
          <p:spPr>
            <a:xfrm rot="9485138">
              <a:off x="7925099" y="3011311"/>
              <a:ext cx="31682" cy="28735"/>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25"/>
            <p:cNvSpPr/>
            <p:nvPr/>
          </p:nvSpPr>
          <p:spPr>
            <a:xfrm rot="9485138">
              <a:off x="8121266" y="3039669"/>
              <a:ext cx="22349" cy="15964"/>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25"/>
            <p:cNvSpPr/>
            <p:nvPr/>
          </p:nvSpPr>
          <p:spPr>
            <a:xfrm rot="9485138">
              <a:off x="7967256" y="3064051"/>
              <a:ext cx="15964"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25"/>
            <p:cNvSpPr/>
            <p:nvPr/>
          </p:nvSpPr>
          <p:spPr>
            <a:xfrm rot="9485138">
              <a:off x="8044487" y="3329888"/>
              <a:ext cx="23823" cy="20876"/>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25"/>
            <p:cNvSpPr/>
            <p:nvPr/>
          </p:nvSpPr>
          <p:spPr>
            <a:xfrm rot="9485138">
              <a:off x="7815613" y="3241362"/>
              <a:ext cx="209250" cy="19549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7">
    <p:spTree>
      <p:nvGrpSpPr>
        <p:cNvPr id="3798" name="Shape 3798"/>
        <p:cNvGrpSpPr/>
        <p:nvPr/>
      </p:nvGrpSpPr>
      <p:grpSpPr>
        <a:xfrm>
          <a:off x="0" y="0"/>
          <a:ext cx="0" cy="0"/>
          <a:chOff x="0" y="0"/>
          <a:chExt cx="0" cy="0"/>
        </a:xfrm>
      </p:grpSpPr>
      <p:pic>
        <p:nvPicPr>
          <p:cNvPr id="3799" name="Google Shape;3799;p26"/>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3800" name="Google Shape;3800;p26"/>
          <p:cNvSpPr txBox="1"/>
          <p:nvPr>
            <p:ph idx="1" type="body"/>
          </p:nvPr>
        </p:nvSpPr>
        <p:spPr>
          <a:xfrm>
            <a:off x="4572000" y="1628300"/>
            <a:ext cx="3591300" cy="29727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Char char="●"/>
              <a:defRPr sz="1600"/>
            </a:lvl1pPr>
            <a:lvl2pPr indent="-317500" lvl="1" marL="914400" rtl="0">
              <a:lnSpc>
                <a:spcPct val="100000"/>
              </a:lnSpc>
              <a:spcBef>
                <a:spcPts val="0"/>
              </a:spcBef>
              <a:spcAft>
                <a:spcPts val="0"/>
              </a:spcAft>
              <a:buClr>
                <a:schemeClr val="lt2"/>
              </a:buClr>
              <a:buSzPts val="1400"/>
              <a:buFont typeface="Montserrat"/>
              <a:buChar char="○"/>
              <a:defRPr/>
            </a:lvl2pPr>
            <a:lvl3pPr indent="-317500" lvl="2" marL="1371600" rtl="0">
              <a:spcBef>
                <a:spcPts val="0"/>
              </a:spcBef>
              <a:spcAft>
                <a:spcPts val="0"/>
              </a:spcAft>
              <a:buClr>
                <a:schemeClr val="lt2"/>
              </a:buClr>
              <a:buSzPts val="1400"/>
              <a:buFont typeface="Montserrat"/>
              <a:buChar char="■"/>
              <a:defRPr/>
            </a:lvl3pPr>
            <a:lvl4pPr indent="-317500" lvl="3" marL="1828800" rtl="0">
              <a:spcBef>
                <a:spcPts val="0"/>
              </a:spcBef>
              <a:spcAft>
                <a:spcPts val="0"/>
              </a:spcAft>
              <a:buClr>
                <a:schemeClr val="lt2"/>
              </a:buClr>
              <a:buSzPts val="1400"/>
              <a:buFont typeface="Montserrat"/>
              <a:buChar char="●"/>
              <a:defRPr/>
            </a:lvl4pPr>
            <a:lvl5pPr indent="-317500" lvl="4" marL="2286000" rtl="0">
              <a:spcBef>
                <a:spcPts val="0"/>
              </a:spcBef>
              <a:spcAft>
                <a:spcPts val="0"/>
              </a:spcAft>
              <a:buClr>
                <a:schemeClr val="lt2"/>
              </a:buClr>
              <a:buSzPts val="1400"/>
              <a:buFont typeface="Montserrat"/>
              <a:buChar char="○"/>
              <a:defRPr/>
            </a:lvl5pPr>
            <a:lvl6pPr indent="-317500" lvl="5" marL="2743200" rtl="0">
              <a:spcBef>
                <a:spcPts val="0"/>
              </a:spcBef>
              <a:spcAft>
                <a:spcPts val="0"/>
              </a:spcAft>
              <a:buClr>
                <a:schemeClr val="lt2"/>
              </a:buClr>
              <a:buSzPts val="1400"/>
              <a:buFont typeface="Montserrat"/>
              <a:buChar char="■"/>
              <a:defRPr/>
            </a:lvl6pPr>
            <a:lvl7pPr indent="-317500" lvl="6" marL="3200400" rtl="0">
              <a:spcBef>
                <a:spcPts val="0"/>
              </a:spcBef>
              <a:spcAft>
                <a:spcPts val="0"/>
              </a:spcAft>
              <a:buClr>
                <a:schemeClr val="lt2"/>
              </a:buClr>
              <a:buSzPts val="1400"/>
              <a:buFont typeface="Montserrat"/>
              <a:buChar char="●"/>
              <a:defRPr/>
            </a:lvl7pPr>
            <a:lvl8pPr indent="-317500" lvl="7" marL="3657600" rtl="0">
              <a:spcBef>
                <a:spcPts val="0"/>
              </a:spcBef>
              <a:spcAft>
                <a:spcPts val="0"/>
              </a:spcAft>
              <a:buClr>
                <a:schemeClr val="lt2"/>
              </a:buClr>
              <a:buSzPts val="1400"/>
              <a:buFont typeface="Montserrat"/>
              <a:buChar char="○"/>
              <a:defRPr/>
            </a:lvl8pPr>
            <a:lvl9pPr indent="-317500" lvl="8" marL="4114800" rtl="0">
              <a:spcBef>
                <a:spcPts val="0"/>
              </a:spcBef>
              <a:spcAft>
                <a:spcPts val="0"/>
              </a:spcAft>
              <a:buClr>
                <a:schemeClr val="lt2"/>
              </a:buClr>
              <a:buSzPts val="1400"/>
              <a:buFont typeface="Montserrat"/>
              <a:buChar char="■"/>
              <a:defRPr/>
            </a:lvl9pPr>
          </a:lstStyle>
          <a:p/>
        </p:txBody>
      </p:sp>
      <p:sp>
        <p:nvSpPr>
          <p:cNvPr id="3801" name="Google Shape;3801;p26"/>
          <p:cNvSpPr txBox="1"/>
          <p:nvPr>
            <p:ph type="title"/>
          </p:nvPr>
        </p:nvSpPr>
        <p:spPr>
          <a:xfrm>
            <a:off x="2858400" y="466300"/>
            <a:ext cx="34272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802" name="Google Shape;3802;p26"/>
          <p:cNvGrpSpPr/>
          <p:nvPr/>
        </p:nvGrpSpPr>
        <p:grpSpPr>
          <a:xfrm>
            <a:off x="103703" y="85373"/>
            <a:ext cx="940939" cy="914276"/>
            <a:chOff x="6801100" y="3743900"/>
            <a:chExt cx="533775" cy="518650"/>
          </a:xfrm>
        </p:grpSpPr>
        <p:sp>
          <p:nvSpPr>
            <p:cNvPr id="3803" name="Google Shape;3803;p26"/>
            <p:cNvSpPr/>
            <p:nvPr/>
          </p:nvSpPr>
          <p:spPr>
            <a:xfrm>
              <a:off x="6915475" y="3778200"/>
              <a:ext cx="356500" cy="359075"/>
            </a:xfrm>
            <a:custGeom>
              <a:rect b="b" l="l" r="r" t="t"/>
              <a:pathLst>
                <a:path extrusionOk="0" h="14363" w="14260">
                  <a:moveTo>
                    <a:pt x="6285" y="1"/>
                  </a:moveTo>
                  <a:cubicBezTo>
                    <a:pt x="5939" y="1"/>
                    <a:pt x="5781" y="301"/>
                    <a:pt x="5643" y="622"/>
                  </a:cubicBezTo>
                  <a:cubicBezTo>
                    <a:pt x="5541" y="851"/>
                    <a:pt x="5567" y="1130"/>
                    <a:pt x="5719" y="1334"/>
                  </a:cubicBezTo>
                  <a:cubicBezTo>
                    <a:pt x="5872" y="1537"/>
                    <a:pt x="5948" y="1766"/>
                    <a:pt x="5923" y="1994"/>
                  </a:cubicBezTo>
                  <a:cubicBezTo>
                    <a:pt x="5923" y="2238"/>
                    <a:pt x="5923" y="2524"/>
                    <a:pt x="5708" y="2524"/>
                  </a:cubicBezTo>
                  <a:cubicBezTo>
                    <a:pt x="5632" y="2524"/>
                    <a:pt x="5529" y="2488"/>
                    <a:pt x="5389" y="2401"/>
                  </a:cubicBezTo>
                  <a:cubicBezTo>
                    <a:pt x="5299" y="2346"/>
                    <a:pt x="5226" y="2322"/>
                    <a:pt x="5169" y="2322"/>
                  </a:cubicBezTo>
                  <a:cubicBezTo>
                    <a:pt x="5018" y="2322"/>
                    <a:pt x="4985" y="2489"/>
                    <a:pt x="5059" y="2655"/>
                  </a:cubicBezTo>
                  <a:cubicBezTo>
                    <a:pt x="5389" y="3291"/>
                    <a:pt x="5033" y="3799"/>
                    <a:pt x="4830" y="4333"/>
                  </a:cubicBezTo>
                  <a:cubicBezTo>
                    <a:pt x="4757" y="4503"/>
                    <a:pt x="4730" y="4766"/>
                    <a:pt x="4483" y="4766"/>
                  </a:cubicBezTo>
                  <a:cubicBezTo>
                    <a:pt x="4472" y="4766"/>
                    <a:pt x="4461" y="4766"/>
                    <a:pt x="4449" y="4765"/>
                  </a:cubicBezTo>
                  <a:cubicBezTo>
                    <a:pt x="4169" y="4765"/>
                    <a:pt x="3915" y="4612"/>
                    <a:pt x="3762" y="4383"/>
                  </a:cubicBezTo>
                  <a:cubicBezTo>
                    <a:pt x="3686" y="4256"/>
                    <a:pt x="3661" y="4104"/>
                    <a:pt x="3610" y="3977"/>
                  </a:cubicBezTo>
                  <a:cubicBezTo>
                    <a:pt x="3524" y="3697"/>
                    <a:pt x="3383" y="3471"/>
                    <a:pt x="3125" y="3471"/>
                  </a:cubicBezTo>
                  <a:cubicBezTo>
                    <a:pt x="3078" y="3471"/>
                    <a:pt x="3029" y="3478"/>
                    <a:pt x="2974" y="3494"/>
                  </a:cubicBezTo>
                  <a:cubicBezTo>
                    <a:pt x="2593" y="3570"/>
                    <a:pt x="2339" y="3926"/>
                    <a:pt x="2415" y="4282"/>
                  </a:cubicBezTo>
                  <a:cubicBezTo>
                    <a:pt x="2441" y="4765"/>
                    <a:pt x="2797" y="5146"/>
                    <a:pt x="3279" y="5171"/>
                  </a:cubicBezTo>
                  <a:cubicBezTo>
                    <a:pt x="2820" y="5220"/>
                    <a:pt x="2844" y="5914"/>
                    <a:pt x="2452" y="5914"/>
                  </a:cubicBezTo>
                  <a:cubicBezTo>
                    <a:pt x="2432" y="5914"/>
                    <a:pt x="2412" y="5912"/>
                    <a:pt x="2390" y="5908"/>
                  </a:cubicBezTo>
                  <a:cubicBezTo>
                    <a:pt x="2320" y="5896"/>
                    <a:pt x="2256" y="5890"/>
                    <a:pt x="2198" y="5890"/>
                  </a:cubicBezTo>
                  <a:cubicBezTo>
                    <a:pt x="1671" y="5890"/>
                    <a:pt x="1633" y="6378"/>
                    <a:pt x="1450" y="6722"/>
                  </a:cubicBezTo>
                  <a:cubicBezTo>
                    <a:pt x="1348" y="6874"/>
                    <a:pt x="1348" y="7179"/>
                    <a:pt x="1094" y="7179"/>
                  </a:cubicBezTo>
                  <a:cubicBezTo>
                    <a:pt x="712" y="7179"/>
                    <a:pt x="560" y="7255"/>
                    <a:pt x="789" y="7662"/>
                  </a:cubicBezTo>
                  <a:cubicBezTo>
                    <a:pt x="890" y="7840"/>
                    <a:pt x="763" y="7942"/>
                    <a:pt x="636" y="8069"/>
                  </a:cubicBezTo>
                  <a:cubicBezTo>
                    <a:pt x="128" y="8628"/>
                    <a:pt x="1" y="9441"/>
                    <a:pt x="306" y="10127"/>
                  </a:cubicBezTo>
                  <a:cubicBezTo>
                    <a:pt x="280" y="10178"/>
                    <a:pt x="230" y="10254"/>
                    <a:pt x="230" y="10305"/>
                  </a:cubicBezTo>
                  <a:cubicBezTo>
                    <a:pt x="611" y="11068"/>
                    <a:pt x="458" y="12135"/>
                    <a:pt x="1500" y="12516"/>
                  </a:cubicBezTo>
                  <a:cubicBezTo>
                    <a:pt x="1602" y="12542"/>
                    <a:pt x="1780" y="12694"/>
                    <a:pt x="1754" y="12796"/>
                  </a:cubicBezTo>
                  <a:cubicBezTo>
                    <a:pt x="1754" y="13279"/>
                    <a:pt x="2161" y="13228"/>
                    <a:pt x="2415" y="13355"/>
                  </a:cubicBezTo>
                  <a:cubicBezTo>
                    <a:pt x="2822" y="13991"/>
                    <a:pt x="3559" y="14092"/>
                    <a:pt x="4144" y="14168"/>
                  </a:cubicBezTo>
                  <a:cubicBezTo>
                    <a:pt x="4404" y="14212"/>
                    <a:pt x="4738" y="14362"/>
                    <a:pt x="5057" y="14362"/>
                  </a:cubicBezTo>
                  <a:cubicBezTo>
                    <a:pt x="5299" y="14362"/>
                    <a:pt x="5533" y="14276"/>
                    <a:pt x="5719" y="13991"/>
                  </a:cubicBezTo>
                  <a:cubicBezTo>
                    <a:pt x="5719" y="13991"/>
                    <a:pt x="5821" y="13991"/>
                    <a:pt x="5872" y="14016"/>
                  </a:cubicBezTo>
                  <a:cubicBezTo>
                    <a:pt x="5960" y="14070"/>
                    <a:pt x="6045" y="14092"/>
                    <a:pt x="6128" y="14092"/>
                  </a:cubicBezTo>
                  <a:cubicBezTo>
                    <a:pt x="6485" y="14092"/>
                    <a:pt x="6798" y="13682"/>
                    <a:pt x="7160" y="13682"/>
                  </a:cubicBezTo>
                  <a:cubicBezTo>
                    <a:pt x="7268" y="13682"/>
                    <a:pt x="7380" y="13719"/>
                    <a:pt x="7498" y="13813"/>
                  </a:cubicBezTo>
                  <a:cubicBezTo>
                    <a:pt x="7549" y="13762"/>
                    <a:pt x="7626" y="13711"/>
                    <a:pt x="7626" y="13660"/>
                  </a:cubicBezTo>
                  <a:cubicBezTo>
                    <a:pt x="7600" y="12949"/>
                    <a:pt x="8286" y="12796"/>
                    <a:pt x="8617" y="12389"/>
                  </a:cubicBezTo>
                  <a:lnTo>
                    <a:pt x="8617" y="12389"/>
                  </a:lnTo>
                  <a:cubicBezTo>
                    <a:pt x="8401" y="12749"/>
                    <a:pt x="8457" y="12951"/>
                    <a:pt x="8956" y="12951"/>
                  </a:cubicBezTo>
                  <a:cubicBezTo>
                    <a:pt x="8985" y="12951"/>
                    <a:pt x="9016" y="12950"/>
                    <a:pt x="9049" y="12949"/>
                  </a:cubicBezTo>
                  <a:cubicBezTo>
                    <a:pt x="9227" y="12796"/>
                    <a:pt x="9532" y="12669"/>
                    <a:pt x="9405" y="12339"/>
                  </a:cubicBezTo>
                  <a:cubicBezTo>
                    <a:pt x="9346" y="12198"/>
                    <a:pt x="9255" y="12160"/>
                    <a:pt x="9151" y="12160"/>
                  </a:cubicBezTo>
                  <a:cubicBezTo>
                    <a:pt x="9030" y="12160"/>
                    <a:pt x="8892" y="12211"/>
                    <a:pt x="8769" y="12211"/>
                  </a:cubicBezTo>
                  <a:cubicBezTo>
                    <a:pt x="8795" y="11652"/>
                    <a:pt x="9455" y="11373"/>
                    <a:pt x="9430" y="10763"/>
                  </a:cubicBezTo>
                  <a:cubicBezTo>
                    <a:pt x="9430" y="10687"/>
                    <a:pt x="9583" y="10610"/>
                    <a:pt x="9684" y="10534"/>
                  </a:cubicBezTo>
                  <a:cubicBezTo>
                    <a:pt x="9827" y="10447"/>
                    <a:pt x="9957" y="10409"/>
                    <a:pt x="10078" y="10409"/>
                  </a:cubicBezTo>
                  <a:cubicBezTo>
                    <a:pt x="10345" y="10409"/>
                    <a:pt x="10567" y="10594"/>
                    <a:pt x="10777" y="10839"/>
                  </a:cubicBezTo>
                  <a:cubicBezTo>
                    <a:pt x="10837" y="10899"/>
                    <a:pt x="10912" y="10990"/>
                    <a:pt x="10991" y="10990"/>
                  </a:cubicBezTo>
                  <a:cubicBezTo>
                    <a:pt x="11013" y="10990"/>
                    <a:pt x="11035" y="10983"/>
                    <a:pt x="11057" y="10966"/>
                  </a:cubicBezTo>
                  <a:cubicBezTo>
                    <a:pt x="11184" y="10890"/>
                    <a:pt x="11133" y="10712"/>
                    <a:pt x="11057" y="10585"/>
                  </a:cubicBezTo>
                  <a:cubicBezTo>
                    <a:pt x="11006" y="10534"/>
                    <a:pt x="10930" y="10458"/>
                    <a:pt x="10879" y="10407"/>
                  </a:cubicBezTo>
                  <a:cubicBezTo>
                    <a:pt x="10777" y="10280"/>
                    <a:pt x="10650" y="10178"/>
                    <a:pt x="10777" y="10026"/>
                  </a:cubicBezTo>
                  <a:cubicBezTo>
                    <a:pt x="10822" y="9981"/>
                    <a:pt x="10873" y="9962"/>
                    <a:pt x="10924" y="9962"/>
                  </a:cubicBezTo>
                  <a:cubicBezTo>
                    <a:pt x="11020" y="9962"/>
                    <a:pt x="11118" y="10028"/>
                    <a:pt x="11184" y="10127"/>
                  </a:cubicBezTo>
                  <a:cubicBezTo>
                    <a:pt x="11260" y="10204"/>
                    <a:pt x="11285" y="10331"/>
                    <a:pt x="11489" y="10331"/>
                  </a:cubicBezTo>
                  <a:cubicBezTo>
                    <a:pt x="11534" y="9972"/>
                    <a:pt x="11684" y="9842"/>
                    <a:pt x="11898" y="9842"/>
                  </a:cubicBezTo>
                  <a:cubicBezTo>
                    <a:pt x="12048" y="9842"/>
                    <a:pt x="12230" y="9906"/>
                    <a:pt x="12429" y="10000"/>
                  </a:cubicBezTo>
                  <a:cubicBezTo>
                    <a:pt x="11819" y="8526"/>
                    <a:pt x="11870" y="8323"/>
                    <a:pt x="12683" y="8297"/>
                  </a:cubicBezTo>
                  <a:lnTo>
                    <a:pt x="12810" y="8323"/>
                  </a:lnTo>
                  <a:lnTo>
                    <a:pt x="12810" y="8323"/>
                  </a:lnTo>
                  <a:lnTo>
                    <a:pt x="12709" y="8272"/>
                  </a:lnTo>
                  <a:cubicBezTo>
                    <a:pt x="12861" y="8043"/>
                    <a:pt x="12937" y="7815"/>
                    <a:pt x="12937" y="7535"/>
                  </a:cubicBezTo>
                  <a:cubicBezTo>
                    <a:pt x="12963" y="6773"/>
                    <a:pt x="12632" y="5959"/>
                    <a:pt x="13090" y="5197"/>
                  </a:cubicBezTo>
                  <a:cubicBezTo>
                    <a:pt x="13115" y="5121"/>
                    <a:pt x="13090" y="4968"/>
                    <a:pt x="13039" y="4866"/>
                  </a:cubicBezTo>
                  <a:cubicBezTo>
                    <a:pt x="12836" y="3901"/>
                    <a:pt x="12810" y="3901"/>
                    <a:pt x="13802" y="3621"/>
                  </a:cubicBezTo>
                  <a:cubicBezTo>
                    <a:pt x="14005" y="3570"/>
                    <a:pt x="14259" y="3468"/>
                    <a:pt x="14157" y="3214"/>
                  </a:cubicBezTo>
                  <a:cubicBezTo>
                    <a:pt x="14118" y="3116"/>
                    <a:pt x="14060" y="3082"/>
                    <a:pt x="13994" y="3082"/>
                  </a:cubicBezTo>
                  <a:cubicBezTo>
                    <a:pt x="13890" y="3082"/>
                    <a:pt x="13768" y="3168"/>
                    <a:pt x="13675" y="3214"/>
                  </a:cubicBezTo>
                  <a:cubicBezTo>
                    <a:pt x="13483" y="3345"/>
                    <a:pt x="13316" y="3404"/>
                    <a:pt x="13169" y="3404"/>
                  </a:cubicBezTo>
                  <a:cubicBezTo>
                    <a:pt x="12884" y="3404"/>
                    <a:pt x="12673" y="3184"/>
                    <a:pt x="12505" y="2833"/>
                  </a:cubicBezTo>
                  <a:cubicBezTo>
                    <a:pt x="12200" y="2172"/>
                    <a:pt x="11514" y="1791"/>
                    <a:pt x="11158" y="1156"/>
                  </a:cubicBezTo>
                  <a:cubicBezTo>
                    <a:pt x="11124" y="1088"/>
                    <a:pt x="11068" y="1054"/>
                    <a:pt x="11012" y="1054"/>
                  </a:cubicBezTo>
                  <a:cubicBezTo>
                    <a:pt x="10983" y="1054"/>
                    <a:pt x="10955" y="1062"/>
                    <a:pt x="10930" y="1079"/>
                  </a:cubicBezTo>
                  <a:cubicBezTo>
                    <a:pt x="10813" y="1181"/>
                    <a:pt x="10719" y="1221"/>
                    <a:pt x="10641" y="1221"/>
                  </a:cubicBezTo>
                  <a:cubicBezTo>
                    <a:pt x="10446" y="1221"/>
                    <a:pt x="10345" y="978"/>
                    <a:pt x="10218" y="851"/>
                  </a:cubicBezTo>
                  <a:lnTo>
                    <a:pt x="10116" y="774"/>
                  </a:lnTo>
                  <a:cubicBezTo>
                    <a:pt x="9865" y="850"/>
                    <a:pt x="9582" y="1000"/>
                    <a:pt x="9342" y="1000"/>
                  </a:cubicBezTo>
                  <a:cubicBezTo>
                    <a:pt x="9097" y="1000"/>
                    <a:pt x="8897" y="844"/>
                    <a:pt x="8820" y="292"/>
                  </a:cubicBezTo>
                  <a:cubicBezTo>
                    <a:pt x="8312" y="1003"/>
                    <a:pt x="7473" y="1003"/>
                    <a:pt x="6965" y="1537"/>
                  </a:cubicBezTo>
                  <a:cubicBezTo>
                    <a:pt x="6902" y="1568"/>
                    <a:pt x="6839" y="1590"/>
                    <a:pt x="6770" y="1590"/>
                  </a:cubicBezTo>
                  <a:cubicBezTo>
                    <a:pt x="6728" y="1590"/>
                    <a:pt x="6683" y="1582"/>
                    <a:pt x="6634" y="1562"/>
                  </a:cubicBezTo>
                  <a:cubicBezTo>
                    <a:pt x="6482" y="1511"/>
                    <a:pt x="6558" y="1334"/>
                    <a:pt x="6584" y="1207"/>
                  </a:cubicBezTo>
                  <a:cubicBezTo>
                    <a:pt x="6634" y="1079"/>
                    <a:pt x="6660" y="927"/>
                    <a:pt x="6634" y="800"/>
                  </a:cubicBezTo>
                  <a:cubicBezTo>
                    <a:pt x="6584" y="520"/>
                    <a:pt x="6863" y="88"/>
                    <a:pt x="6406" y="12"/>
                  </a:cubicBezTo>
                  <a:cubicBezTo>
                    <a:pt x="6363" y="4"/>
                    <a:pt x="6323" y="1"/>
                    <a:pt x="628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26"/>
            <p:cNvSpPr/>
            <p:nvPr/>
          </p:nvSpPr>
          <p:spPr>
            <a:xfrm>
              <a:off x="6943450" y="4156575"/>
              <a:ext cx="53400" cy="105975"/>
            </a:xfrm>
            <a:custGeom>
              <a:rect b="b" l="l" r="r" t="t"/>
              <a:pathLst>
                <a:path extrusionOk="0" h="4239" w="2136">
                  <a:moveTo>
                    <a:pt x="446" y="1"/>
                  </a:moveTo>
                  <a:cubicBezTo>
                    <a:pt x="412" y="1"/>
                    <a:pt x="374" y="8"/>
                    <a:pt x="331" y="25"/>
                  </a:cubicBezTo>
                  <a:cubicBezTo>
                    <a:pt x="0" y="152"/>
                    <a:pt x="178" y="533"/>
                    <a:pt x="331" y="762"/>
                  </a:cubicBezTo>
                  <a:cubicBezTo>
                    <a:pt x="661" y="1295"/>
                    <a:pt x="864" y="1905"/>
                    <a:pt x="890" y="2541"/>
                  </a:cubicBezTo>
                  <a:cubicBezTo>
                    <a:pt x="915" y="3075"/>
                    <a:pt x="1093" y="3557"/>
                    <a:pt x="1423" y="3990"/>
                  </a:cubicBezTo>
                  <a:cubicBezTo>
                    <a:pt x="1527" y="4114"/>
                    <a:pt x="1631" y="4239"/>
                    <a:pt x="1776" y="4239"/>
                  </a:cubicBezTo>
                  <a:cubicBezTo>
                    <a:pt x="1809" y="4239"/>
                    <a:pt x="1844" y="4232"/>
                    <a:pt x="1881" y="4218"/>
                  </a:cubicBezTo>
                  <a:cubicBezTo>
                    <a:pt x="2110" y="4117"/>
                    <a:pt x="2135" y="3939"/>
                    <a:pt x="2135" y="3634"/>
                  </a:cubicBezTo>
                  <a:cubicBezTo>
                    <a:pt x="2033" y="3329"/>
                    <a:pt x="1932" y="3024"/>
                    <a:pt x="1779" y="2744"/>
                  </a:cubicBezTo>
                  <a:cubicBezTo>
                    <a:pt x="1296" y="2083"/>
                    <a:pt x="940" y="1321"/>
                    <a:pt x="763" y="533"/>
                  </a:cubicBezTo>
                  <a:cubicBezTo>
                    <a:pt x="718" y="334"/>
                    <a:pt x="674" y="1"/>
                    <a:pt x="44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26"/>
            <p:cNvSpPr/>
            <p:nvPr/>
          </p:nvSpPr>
          <p:spPr>
            <a:xfrm>
              <a:off x="6935175" y="3835600"/>
              <a:ext cx="56575" cy="12575"/>
            </a:xfrm>
            <a:custGeom>
              <a:rect b="b" l="l" r="r" t="t"/>
              <a:pathLst>
                <a:path extrusionOk="0" h="503" w="2263">
                  <a:moveTo>
                    <a:pt x="2075" y="0"/>
                  </a:moveTo>
                  <a:cubicBezTo>
                    <a:pt x="2069" y="0"/>
                    <a:pt x="2064" y="1"/>
                    <a:pt x="2059" y="3"/>
                  </a:cubicBezTo>
                  <a:cubicBezTo>
                    <a:pt x="1348" y="54"/>
                    <a:pt x="636" y="3"/>
                    <a:pt x="1" y="385"/>
                  </a:cubicBezTo>
                  <a:cubicBezTo>
                    <a:pt x="237" y="472"/>
                    <a:pt x="470" y="502"/>
                    <a:pt x="701" y="502"/>
                  </a:cubicBezTo>
                  <a:cubicBezTo>
                    <a:pt x="1142" y="502"/>
                    <a:pt x="1575" y="393"/>
                    <a:pt x="2009" y="359"/>
                  </a:cubicBezTo>
                  <a:cubicBezTo>
                    <a:pt x="2136" y="359"/>
                    <a:pt x="2263" y="308"/>
                    <a:pt x="2237" y="156"/>
                  </a:cubicBezTo>
                  <a:cubicBezTo>
                    <a:pt x="2237" y="110"/>
                    <a:pt x="2132" y="0"/>
                    <a:pt x="207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26"/>
            <p:cNvSpPr/>
            <p:nvPr/>
          </p:nvSpPr>
          <p:spPr>
            <a:xfrm>
              <a:off x="6920575" y="3901750"/>
              <a:ext cx="24150" cy="23300"/>
            </a:xfrm>
            <a:custGeom>
              <a:rect b="b" l="l" r="r" t="t"/>
              <a:pathLst>
                <a:path extrusionOk="0" h="932" w="966">
                  <a:moveTo>
                    <a:pt x="483" y="1"/>
                  </a:moveTo>
                  <a:cubicBezTo>
                    <a:pt x="229" y="26"/>
                    <a:pt x="26" y="153"/>
                    <a:pt x="26" y="433"/>
                  </a:cubicBezTo>
                  <a:cubicBezTo>
                    <a:pt x="0" y="687"/>
                    <a:pt x="229" y="916"/>
                    <a:pt x="483" y="916"/>
                  </a:cubicBezTo>
                  <a:cubicBezTo>
                    <a:pt x="520" y="927"/>
                    <a:pt x="556" y="932"/>
                    <a:pt x="591" y="932"/>
                  </a:cubicBezTo>
                  <a:cubicBezTo>
                    <a:pt x="799" y="932"/>
                    <a:pt x="966" y="752"/>
                    <a:pt x="966" y="534"/>
                  </a:cubicBezTo>
                  <a:cubicBezTo>
                    <a:pt x="966" y="280"/>
                    <a:pt x="763" y="51"/>
                    <a:pt x="48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26"/>
            <p:cNvSpPr/>
            <p:nvPr/>
          </p:nvSpPr>
          <p:spPr>
            <a:xfrm>
              <a:off x="6912950" y="4092375"/>
              <a:ext cx="27975" cy="19725"/>
            </a:xfrm>
            <a:custGeom>
              <a:rect b="b" l="l" r="r" t="t"/>
              <a:pathLst>
                <a:path extrusionOk="0" h="789" w="1119">
                  <a:moveTo>
                    <a:pt x="712" y="0"/>
                  </a:moveTo>
                  <a:cubicBezTo>
                    <a:pt x="407" y="0"/>
                    <a:pt x="127" y="204"/>
                    <a:pt x="51" y="509"/>
                  </a:cubicBezTo>
                  <a:cubicBezTo>
                    <a:pt x="0" y="763"/>
                    <a:pt x="229" y="788"/>
                    <a:pt x="432" y="788"/>
                  </a:cubicBezTo>
                  <a:cubicBezTo>
                    <a:pt x="737" y="763"/>
                    <a:pt x="1042" y="661"/>
                    <a:pt x="1093" y="305"/>
                  </a:cubicBezTo>
                  <a:cubicBezTo>
                    <a:pt x="1118" y="77"/>
                    <a:pt x="941" y="0"/>
                    <a:pt x="71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26"/>
            <p:cNvSpPr/>
            <p:nvPr/>
          </p:nvSpPr>
          <p:spPr>
            <a:xfrm>
              <a:off x="7131525" y="3751800"/>
              <a:ext cx="17800" cy="24175"/>
            </a:xfrm>
            <a:custGeom>
              <a:rect b="b" l="l" r="r" t="t"/>
              <a:pathLst>
                <a:path extrusionOk="0" h="967" w="712">
                  <a:moveTo>
                    <a:pt x="254" y="1"/>
                  </a:moveTo>
                  <a:cubicBezTo>
                    <a:pt x="51" y="1"/>
                    <a:pt x="0" y="204"/>
                    <a:pt x="26" y="356"/>
                  </a:cubicBezTo>
                  <a:cubicBezTo>
                    <a:pt x="51" y="636"/>
                    <a:pt x="102" y="941"/>
                    <a:pt x="458" y="966"/>
                  </a:cubicBezTo>
                  <a:cubicBezTo>
                    <a:pt x="661" y="966"/>
                    <a:pt x="712" y="788"/>
                    <a:pt x="712" y="585"/>
                  </a:cubicBezTo>
                  <a:cubicBezTo>
                    <a:pt x="610" y="356"/>
                    <a:pt x="610" y="26"/>
                    <a:pt x="2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26"/>
            <p:cNvSpPr/>
            <p:nvPr/>
          </p:nvSpPr>
          <p:spPr>
            <a:xfrm>
              <a:off x="6927100" y="4129850"/>
              <a:ext cx="24000" cy="19975"/>
            </a:xfrm>
            <a:custGeom>
              <a:rect b="b" l="l" r="r" t="t"/>
              <a:pathLst>
                <a:path extrusionOk="0" h="799" w="960">
                  <a:moveTo>
                    <a:pt x="705" y="1"/>
                  </a:moveTo>
                  <a:cubicBezTo>
                    <a:pt x="400" y="26"/>
                    <a:pt x="146" y="230"/>
                    <a:pt x="44" y="535"/>
                  </a:cubicBezTo>
                  <a:cubicBezTo>
                    <a:pt x="0" y="667"/>
                    <a:pt x="90" y="799"/>
                    <a:pt x="213" y="799"/>
                  </a:cubicBezTo>
                  <a:cubicBezTo>
                    <a:pt x="232" y="799"/>
                    <a:pt x="252" y="796"/>
                    <a:pt x="273" y="789"/>
                  </a:cubicBezTo>
                  <a:cubicBezTo>
                    <a:pt x="578" y="763"/>
                    <a:pt x="832" y="560"/>
                    <a:pt x="959" y="280"/>
                  </a:cubicBezTo>
                  <a:cubicBezTo>
                    <a:pt x="959" y="102"/>
                    <a:pt x="883" y="1"/>
                    <a:pt x="70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26"/>
            <p:cNvSpPr/>
            <p:nvPr/>
          </p:nvSpPr>
          <p:spPr>
            <a:xfrm>
              <a:off x="6847500" y="3743900"/>
              <a:ext cx="33400" cy="21275"/>
            </a:xfrm>
            <a:custGeom>
              <a:rect b="b" l="l" r="r" t="t"/>
              <a:pathLst>
                <a:path extrusionOk="0" h="851" w="1336">
                  <a:moveTo>
                    <a:pt x="1128" y="0"/>
                  </a:moveTo>
                  <a:cubicBezTo>
                    <a:pt x="1108" y="0"/>
                    <a:pt x="1087" y="4"/>
                    <a:pt x="1068" y="12"/>
                  </a:cubicBezTo>
                  <a:cubicBezTo>
                    <a:pt x="712" y="164"/>
                    <a:pt x="254" y="215"/>
                    <a:pt x="51" y="647"/>
                  </a:cubicBezTo>
                  <a:cubicBezTo>
                    <a:pt x="0" y="774"/>
                    <a:pt x="127" y="850"/>
                    <a:pt x="305" y="850"/>
                  </a:cubicBezTo>
                  <a:cubicBezTo>
                    <a:pt x="687" y="723"/>
                    <a:pt x="1017" y="494"/>
                    <a:pt x="1271" y="215"/>
                  </a:cubicBezTo>
                  <a:cubicBezTo>
                    <a:pt x="1336" y="107"/>
                    <a:pt x="1237" y="0"/>
                    <a:pt x="1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26"/>
            <p:cNvSpPr/>
            <p:nvPr/>
          </p:nvSpPr>
          <p:spPr>
            <a:xfrm>
              <a:off x="6934625" y="3806325"/>
              <a:ext cx="22175" cy="17425"/>
            </a:xfrm>
            <a:custGeom>
              <a:rect b="b" l="l" r="r" t="t"/>
              <a:pathLst>
                <a:path extrusionOk="0" h="697" w="887">
                  <a:moveTo>
                    <a:pt x="330" y="1"/>
                  </a:moveTo>
                  <a:cubicBezTo>
                    <a:pt x="155" y="1"/>
                    <a:pt x="0" y="84"/>
                    <a:pt x="23" y="285"/>
                  </a:cubicBezTo>
                  <a:cubicBezTo>
                    <a:pt x="23" y="590"/>
                    <a:pt x="251" y="666"/>
                    <a:pt x="480" y="691"/>
                  </a:cubicBezTo>
                  <a:cubicBezTo>
                    <a:pt x="505" y="695"/>
                    <a:pt x="529" y="696"/>
                    <a:pt x="553" y="696"/>
                  </a:cubicBezTo>
                  <a:cubicBezTo>
                    <a:pt x="724" y="696"/>
                    <a:pt x="865" y="613"/>
                    <a:pt x="887" y="412"/>
                  </a:cubicBezTo>
                  <a:cubicBezTo>
                    <a:pt x="863" y="174"/>
                    <a:pt x="661" y="3"/>
                    <a:pt x="448" y="3"/>
                  </a:cubicBezTo>
                  <a:cubicBezTo>
                    <a:pt x="433" y="3"/>
                    <a:pt x="419" y="4"/>
                    <a:pt x="404" y="5"/>
                  </a:cubicBezTo>
                  <a:cubicBezTo>
                    <a:pt x="379" y="2"/>
                    <a:pt x="355" y="1"/>
                    <a:pt x="3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26"/>
            <p:cNvSpPr/>
            <p:nvPr/>
          </p:nvSpPr>
          <p:spPr>
            <a:xfrm>
              <a:off x="6801100" y="4140825"/>
              <a:ext cx="33700" cy="24000"/>
            </a:xfrm>
            <a:custGeom>
              <a:rect b="b" l="l" r="r" t="t"/>
              <a:pathLst>
                <a:path extrusionOk="0" h="960" w="1348">
                  <a:moveTo>
                    <a:pt x="246" y="0"/>
                  </a:moveTo>
                  <a:cubicBezTo>
                    <a:pt x="179" y="0"/>
                    <a:pt x="115" y="32"/>
                    <a:pt x="77" y="121"/>
                  </a:cubicBezTo>
                  <a:cubicBezTo>
                    <a:pt x="1" y="273"/>
                    <a:pt x="128" y="375"/>
                    <a:pt x="255" y="451"/>
                  </a:cubicBezTo>
                  <a:cubicBezTo>
                    <a:pt x="560" y="629"/>
                    <a:pt x="891" y="782"/>
                    <a:pt x="1196" y="960"/>
                  </a:cubicBezTo>
                  <a:lnTo>
                    <a:pt x="1348" y="756"/>
                  </a:lnTo>
                  <a:cubicBezTo>
                    <a:pt x="1018" y="528"/>
                    <a:pt x="738" y="299"/>
                    <a:pt x="433" y="70"/>
                  </a:cubicBezTo>
                  <a:cubicBezTo>
                    <a:pt x="382" y="32"/>
                    <a:pt x="312" y="0"/>
                    <a:pt x="24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26"/>
            <p:cNvSpPr/>
            <p:nvPr/>
          </p:nvSpPr>
          <p:spPr>
            <a:xfrm>
              <a:off x="7133425" y="4167975"/>
              <a:ext cx="14000" cy="24800"/>
            </a:xfrm>
            <a:custGeom>
              <a:rect b="b" l="l" r="r" t="t"/>
              <a:pathLst>
                <a:path extrusionOk="0" h="992" w="560">
                  <a:moveTo>
                    <a:pt x="255" y="1"/>
                  </a:moveTo>
                  <a:cubicBezTo>
                    <a:pt x="26" y="255"/>
                    <a:pt x="0" y="662"/>
                    <a:pt x="204" y="941"/>
                  </a:cubicBezTo>
                  <a:cubicBezTo>
                    <a:pt x="255" y="992"/>
                    <a:pt x="305" y="992"/>
                    <a:pt x="382" y="992"/>
                  </a:cubicBezTo>
                  <a:cubicBezTo>
                    <a:pt x="560" y="712"/>
                    <a:pt x="560" y="357"/>
                    <a:pt x="407" y="77"/>
                  </a:cubicBezTo>
                  <a:cubicBezTo>
                    <a:pt x="382" y="52"/>
                    <a:pt x="331" y="26"/>
                    <a:pt x="25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26"/>
            <p:cNvSpPr/>
            <p:nvPr/>
          </p:nvSpPr>
          <p:spPr>
            <a:xfrm>
              <a:off x="7266850" y="3892225"/>
              <a:ext cx="24175" cy="14625"/>
            </a:xfrm>
            <a:custGeom>
              <a:rect b="b" l="l" r="r" t="t"/>
              <a:pathLst>
                <a:path extrusionOk="0" h="585" w="967">
                  <a:moveTo>
                    <a:pt x="814" y="0"/>
                  </a:moveTo>
                  <a:cubicBezTo>
                    <a:pt x="534" y="0"/>
                    <a:pt x="255" y="127"/>
                    <a:pt x="102" y="356"/>
                  </a:cubicBezTo>
                  <a:cubicBezTo>
                    <a:pt x="1" y="458"/>
                    <a:pt x="77" y="560"/>
                    <a:pt x="204" y="585"/>
                  </a:cubicBezTo>
                  <a:cubicBezTo>
                    <a:pt x="484" y="585"/>
                    <a:pt x="738" y="458"/>
                    <a:pt x="916" y="229"/>
                  </a:cubicBezTo>
                  <a:cubicBezTo>
                    <a:pt x="967" y="127"/>
                    <a:pt x="916" y="26"/>
                    <a:pt x="8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26"/>
            <p:cNvSpPr/>
            <p:nvPr/>
          </p:nvSpPr>
          <p:spPr>
            <a:xfrm>
              <a:off x="7128975" y="4101900"/>
              <a:ext cx="19075" cy="25075"/>
            </a:xfrm>
            <a:custGeom>
              <a:rect b="b" l="l" r="r" t="t"/>
              <a:pathLst>
                <a:path extrusionOk="0" h="1003" w="763">
                  <a:moveTo>
                    <a:pt x="509" y="1"/>
                  </a:moveTo>
                  <a:lnTo>
                    <a:pt x="509" y="1"/>
                  </a:lnTo>
                  <a:cubicBezTo>
                    <a:pt x="306" y="280"/>
                    <a:pt x="1" y="534"/>
                    <a:pt x="229" y="966"/>
                  </a:cubicBezTo>
                  <a:cubicBezTo>
                    <a:pt x="229" y="984"/>
                    <a:pt x="306" y="1002"/>
                    <a:pt x="350" y="1002"/>
                  </a:cubicBezTo>
                  <a:cubicBezTo>
                    <a:pt x="369" y="1002"/>
                    <a:pt x="382" y="999"/>
                    <a:pt x="382" y="992"/>
                  </a:cubicBezTo>
                  <a:cubicBezTo>
                    <a:pt x="611" y="661"/>
                    <a:pt x="763" y="356"/>
                    <a:pt x="5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26"/>
            <p:cNvSpPr/>
            <p:nvPr/>
          </p:nvSpPr>
          <p:spPr>
            <a:xfrm>
              <a:off x="7027950" y="3818525"/>
              <a:ext cx="13375" cy="14700"/>
            </a:xfrm>
            <a:custGeom>
              <a:rect b="b" l="l" r="r" t="t"/>
              <a:pathLst>
                <a:path extrusionOk="0" h="588" w="535">
                  <a:moveTo>
                    <a:pt x="280" y="0"/>
                  </a:moveTo>
                  <a:cubicBezTo>
                    <a:pt x="127" y="0"/>
                    <a:pt x="0" y="127"/>
                    <a:pt x="0" y="280"/>
                  </a:cubicBezTo>
                  <a:cubicBezTo>
                    <a:pt x="0" y="445"/>
                    <a:pt x="88" y="587"/>
                    <a:pt x="262" y="587"/>
                  </a:cubicBezTo>
                  <a:cubicBezTo>
                    <a:pt x="276" y="587"/>
                    <a:pt x="290" y="587"/>
                    <a:pt x="305" y="585"/>
                  </a:cubicBezTo>
                  <a:cubicBezTo>
                    <a:pt x="458" y="559"/>
                    <a:pt x="534" y="432"/>
                    <a:pt x="534" y="229"/>
                  </a:cubicBezTo>
                  <a:cubicBezTo>
                    <a:pt x="509" y="127"/>
                    <a:pt x="458" y="0"/>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26"/>
            <p:cNvSpPr/>
            <p:nvPr/>
          </p:nvSpPr>
          <p:spPr>
            <a:xfrm>
              <a:off x="7019050" y="4161300"/>
              <a:ext cx="10200" cy="14325"/>
            </a:xfrm>
            <a:custGeom>
              <a:rect b="b" l="l" r="r" t="t"/>
              <a:pathLst>
                <a:path extrusionOk="0" h="573" w="408">
                  <a:moveTo>
                    <a:pt x="117" y="0"/>
                  </a:moveTo>
                  <a:cubicBezTo>
                    <a:pt x="35" y="0"/>
                    <a:pt x="1" y="87"/>
                    <a:pt x="1" y="192"/>
                  </a:cubicBezTo>
                  <a:cubicBezTo>
                    <a:pt x="1" y="319"/>
                    <a:pt x="26" y="522"/>
                    <a:pt x="229" y="573"/>
                  </a:cubicBezTo>
                  <a:cubicBezTo>
                    <a:pt x="382" y="547"/>
                    <a:pt x="407" y="446"/>
                    <a:pt x="382" y="319"/>
                  </a:cubicBezTo>
                  <a:cubicBezTo>
                    <a:pt x="356" y="217"/>
                    <a:pt x="331" y="64"/>
                    <a:pt x="178" y="14"/>
                  </a:cubicBezTo>
                  <a:cubicBezTo>
                    <a:pt x="156" y="4"/>
                    <a:pt x="135"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26"/>
            <p:cNvSpPr/>
            <p:nvPr/>
          </p:nvSpPr>
          <p:spPr>
            <a:xfrm>
              <a:off x="7314500" y="3951300"/>
              <a:ext cx="20375" cy="7825"/>
            </a:xfrm>
            <a:custGeom>
              <a:rect b="b" l="l" r="r" t="t"/>
              <a:pathLst>
                <a:path extrusionOk="0" h="313" w="815">
                  <a:moveTo>
                    <a:pt x="373" y="1"/>
                  </a:moveTo>
                  <a:cubicBezTo>
                    <a:pt x="261" y="1"/>
                    <a:pt x="143" y="44"/>
                    <a:pt x="1" y="154"/>
                  </a:cubicBezTo>
                  <a:cubicBezTo>
                    <a:pt x="177" y="242"/>
                    <a:pt x="328" y="313"/>
                    <a:pt x="479" y="313"/>
                  </a:cubicBezTo>
                  <a:cubicBezTo>
                    <a:pt x="588" y="313"/>
                    <a:pt x="696" y="275"/>
                    <a:pt x="814" y="179"/>
                  </a:cubicBezTo>
                  <a:cubicBezTo>
                    <a:pt x="655" y="77"/>
                    <a:pt x="520" y="1"/>
                    <a:pt x="37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26"/>
            <p:cNvSpPr/>
            <p:nvPr/>
          </p:nvSpPr>
          <p:spPr>
            <a:xfrm>
              <a:off x="6918025" y="3777525"/>
              <a:ext cx="12725" cy="10050"/>
            </a:xfrm>
            <a:custGeom>
              <a:rect b="b" l="l" r="r" t="t"/>
              <a:pathLst>
                <a:path extrusionOk="0" h="402" w="509">
                  <a:moveTo>
                    <a:pt x="339" y="0"/>
                  </a:moveTo>
                  <a:cubicBezTo>
                    <a:pt x="305" y="0"/>
                    <a:pt x="268" y="6"/>
                    <a:pt x="229" y="14"/>
                  </a:cubicBezTo>
                  <a:cubicBezTo>
                    <a:pt x="128" y="64"/>
                    <a:pt x="0" y="115"/>
                    <a:pt x="0" y="242"/>
                  </a:cubicBezTo>
                  <a:cubicBezTo>
                    <a:pt x="0" y="348"/>
                    <a:pt x="89" y="401"/>
                    <a:pt x="192" y="401"/>
                  </a:cubicBezTo>
                  <a:cubicBezTo>
                    <a:pt x="212" y="401"/>
                    <a:pt x="233" y="399"/>
                    <a:pt x="255" y="395"/>
                  </a:cubicBezTo>
                  <a:cubicBezTo>
                    <a:pt x="382" y="344"/>
                    <a:pt x="509" y="293"/>
                    <a:pt x="509" y="115"/>
                  </a:cubicBezTo>
                  <a:cubicBezTo>
                    <a:pt x="474" y="27"/>
                    <a:pt x="414" y="0"/>
                    <a:pt x="3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26"/>
            <p:cNvSpPr/>
            <p:nvPr/>
          </p:nvSpPr>
          <p:spPr>
            <a:xfrm>
              <a:off x="7198225" y="4169250"/>
              <a:ext cx="8300" cy="11550"/>
            </a:xfrm>
            <a:custGeom>
              <a:rect b="b" l="l" r="r" t="t"/>
              <a:pathLst>
                <a:path extrusionOk="0" h="462" w="332">
                  <a:moveTo>
                    <a:pt x="179" y="1"/>
                  </a:moveTo>
                  <a:cubicBezTo>
                    <a:pt x="52" y="1"/>
                    <a:pt x="26" y="102"/>
                    <a:pt x="1" y="204"/>
                  </a:cubicBezTo>
                  <a:cubicBezTo>
                    <a:pt x="1" y="306"/>
                    <a:pt x="1" y="433"/>
                    <a:pt x="179" y="458"/>
                  </a:cubicBezTo>
                  <a:cubicBezTo>
                    <a:pt x="192" y="460"/>
                    <a:pt x="204" y="461"/>
                    <a:pt x="216" y="461"/>
                  </a:cubicBezTo>
                  <a:cubicBezTo>
                    <a:pt x="331" y="461"/>
                    <a:pt x="331" y="347"/>
                    <a:pt x="331" y="255"/>
                  </a:cubicBezTo>
                  <a:cubicBezTo>
                    <a:pt x="331" y="178"/>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26"/>
            <p:cNvSpPr/>
            <p:nvPr/>
          </p:nvSpPr>
          <p:spPr>
            <a:xfrm>
              <a:off x="7256050" y="4002700"/>
              <a:ext cx="15925" cy="9125"/>
            </a:xfrm>
            <a:custGeom>
              <a:rect b="b" l="l" r="r" t="t"/>
              <a:pathLst>
                <a:path extrusionOk="0" h="365" w="637">
                  <a:moveTo>
                    <a:pt x="152" y="0"/>
                  </a:moveTo>
                  <a:cubicBezTo>
                    <a:pt x="105" y="0"/>
                    <a:pt x="55" y="9"/>
                    <a:pt x="1" y="29"/>
                  </a:cubicBezTo>
                  <a:cubicBezTo>
                    <a:pt x="68" y="276"/>
                    <a:pt x="214" y="364"/>
                    <a:pt x="509" y="364"/>
                  </a:cubicBezTo>
                  <a:cubicBezTo>
                    <a:pt x="549" y="364"/>
                    <a:pt x="591" y="363"/>
                    <a:pt x="636" y="360"/>
                  </a:cubicBezTo>
                  <a:cubicBezTo>
                    <a:pt x="473" y="155"/>
                    <a:pt x="342" y="0"/>
                    <a:pt x="1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26"/>
            <p:cNvSpPr/>
            <p:nvPr/>
          </p:nvSpPr>
          <p:spPr>
            <a:xfrm>
              <a:off x="7156300" y="4108600"/>
              <a:ext cx="8825" cy="11125"/>
            </a:xfrm>
            <a:custGeom>
              <a:rect b="b" l="l" r="r" t="t"/>
              <a:pathLst>
                <a:path extrusionOk="0" h="445" w="353">
                  <a:moveTo>
                    <a:pt x="256" y="1"/>
                  </a:moveTo>
                  <a:cubicBezTo>
                    <a:pt x="241" y="1"/>
                    <a:pt x="224" y="4"/>
                    <a:pt x="204" y="12"/>
                  </a:cubicBezTo>
                  <a:cubicBezTo>
                    <a:pt x="127" y="38"/>
                    <a:pt x="77" y="139"/>
                    <a:pt x="26" y="215"/>
                  </a:cubicBezTo>
                  <a:cubicBezTo>
                    <a:pt x="0" y="292"/>
                    <a:pt x="0" y="419"/>
                    <a:pt x="127" y="444"/>
                  </a:cubicBezTo>
                  <a:cubicBezTo>
                    <a:pt x="255" y="444"/>
                    <a:pt x="280" y="292"/>
                    <a:pt x="331" y="190"/>
                  </a:cubicBezTo>
                  <a:cubicBezTo>
                    <a:pt x="352" y="104"/>
                    <a:pt x="338" y="1"/>
                    <a:pt x="25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26"/>
            <p:cNvSpPr/>
            <p:nvPr/>
          </p:nvSpPr>
          <p:spPr>
            <a:xfrm>
              <a:off x="7169000" y="3751050"/>
              <a:ext cx="27975" cy="47800"/>
            </a:xfrm>
            <a:custGeom>
              <a:rect b="b" l="l" r="r" t="t"/>
              <a:pathLst>
                <a:path extrusionOk="0" h="1912" w="1119">
                  <a:moveTo>
                    <a:pt x="766" y="0"/>
                  </a:moveTo>
                  <a:cubicBezTo>
                    <a:pt x="662" y="0"/>
                    <a:pt x="582" y="72"/>
                    <a:pt x="560" y="183"/>
                  </a:cubicBezTo>
                  <a:cubicBezTo>
                    <a:pt x="458" y="513"/>
                    <a:pt x="407" y="844"/>
                    <a:pt x="306" y="1200"/>
                  </a:cubicBezTo>
                  <a:cubicBezTo>
                    <a:pt x="26" y="1327"/>
                    <a:pt x="52" y="1606"/>
                    <a:pt x="1" y="1860"/>
                  </a:cubicBezTo>
                  <a:lnTo>
                    <a:pt x="77" y="1911"/>
                  </a:lnTo>
                  <a:cubicBezTo>
                    <a:pt x="255" y="1708"/>
                    <a:pt x="331" y="1454"/>
                    <a:pt x="331" y="1200"/>
                  </a:cubicBezTo>
                  <a:cubicBezTo>
                    <a:pt x="789" y="1174"/>
                    <a:pt x="1119" y="717"/>
                    <a:pt x="1017" y="259"/>
                  </a:cubicBezTo>
                  <a:cubicBezTo>
                    <a:pt x="1017" y="132"/>
                    <a:pt x="941" y="31"/>
                    <a:pt x="814" y="5"/>
                  </a:cubicBezTo>
                  <a:cubicBezTo>
                    <a:pt x="798" y="2"/>
                    <a:pt x="782" y="0"/>
                    <a:pt x="76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26"/>
            <p:cNvSpPr/>
            <p:nvPr/>
          </p:nvSpPr>
          <p:spPr>
            <a:xfrm>
              <a:off x="7105475" y="4131125"/>
              <a:ext cx="5725" cy="6375"/>
            </a:xfrm>
            <a:custGeom>
              <a:rect b="b" l="l" r="r" t="t"/>
              <a:pathLst>
                <a:path extrusionOk="0" h="255" w="229">
                  <a:moveTo>
                    <a:pt x="127" y="1"/>
                  </a:moveTo>
                  <a:cubicBezTo>
                    <a:pt x="76" y="77"/>
                    <a:pt x="26" y="102"/>
                    <a:pt x="0" y="153"/>
                  </a:cubicBezTo>
                  <a:cubicBezTo>
                    <a:pt x="0" y="179"/>
                    <a:pt x="51" y="255"/>
                    <a:pt x="51" y="255"/>
                  </a:cubicBezTo>
                  <a:cubicBezTo>
                    <a:pt x="127" y="229"/>
                    <a:pt x="178" y="229"/>
                    <a:pt x="229" y="204"/>
                  </a:cubicBezTo>
                  <a:cubicBezTo>
                    <a:pt x="178" y="153"/>
                    <a:pt x="178" y="102"/>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26"/>
            <p:cNvSpPr/>
            <p:nvPr/>
          </p:nvSpPr>
          <p:spPr>
            <a:xfrm>
              <a:off x="6984750" y="4208000"/>
              <a:ext cx="7000" cy="5750"/>
            </a:xfrm>
            <a:custGeom>
              <a:rect b="b" l="l" r="r" t="t"/>
              <a:pathLst>
                <a:path extrusionOk="0" h="230" w="280">
                  <a:moveTo>
                    <a:pt x="127" y="1"/>
                  </a:moveTo>
                  <a:cubicBezTo>
                    <a:pt x="76" y="1"/>
                    <a:pt x="51" y="77"/>
                    <a:pt x="0" y="103"/>
                  </a:cubicBezTo>
                  <a:cubicBezTo>
                    <a:pt x="51" y="153"/>
                    <a:pt x="76" y="204"/>
                    <a:pt x="127" y="230"/>
                  </a:cubicBezTo>
                  <a:cubicBezTo>
                    <a:pt x="178" y="230"/>
                    <a:pt x="229" y="179"/>
                    <a:pt x="280" y="128"/>
                  </a:cubicBezTo>
                  <a:cubicBezTo>
                    <a:pt x="203" y="77"/>
                    <a:pt x="178" y="1"/>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26"/>
            <p:cNvSpPr/>
            <p:nvPr/>
          </p:nvSpPr>
          <p:spPr>
            <a:xfrm>
              <a:off x="7050825" y="4206750"/>
              <a:ext cx="3825" cy="3825"/>
            </a:xfrm>
            <a:custGeom>
              <a:rect b="b" l="l" r="r" t="t"/>
              <a:pathLst>
                <a:path extrusionOk="0" h="153" w="153">
                  <a:moveTo>
                    <a:pt x="77" y="0"/>
                  </a:moveTo>
                  <a:cubicBezTo>
                    <a:pt x="51" y="0"/>
                    <a:pt x="26" y="51"/>
                    <a:pt x="0" y="76"/>
                  </a:cubicBezTo>
                  <a:cubicBezTo>
                    <a:pt x="26" y="102"/>
                    <a:pt x="51" y="153"/>
                    <a:pt x="77" y="153"/>
                  </a:cubicBezTo>
                  <a:cubicBezTo>
                    <a:pt x="102" y="153"/>
                    <a:pt x="127" y="102"/>
                    <a:pt x="153" y="76"/>
                  </a:cubicBezTo>
                  <a:cubicBezTo>
                    <a:pt x="153" y="51"/>
                    <a:pt x="102" y="0"/>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26"/>
            <p:cNvSpPr/>
            <p:nvPr/>
          </p:nvSpPr>
          <p:spPr>
            <a:xfrm>
              <a:off x="6858300" y="3795775"/>
              <a:ext cx="5100" cy="4350"/>
            </a:xfrm>
            <a:custGeom>
              <a:rect b="b" l="l" r="r" t="t"/>
              <a:pathLst>
                <a:path extrusionOk="0" h="174" w="204">
                  <a:moveTo>
                    <a:pt x="91" y="0"/>
                  </a:moveTo>
                  <a:cubicBezTo>
                    <a:pt x="40" y="0"/>
                    <a:pt x="0" y="42"/>
                    <a:pt x="0" y="97"/>
                  </a:cubicBezTo>
                  <a:cubicBezTo>
                    <a:pt x="0" y="122"/>
                    <a:pt x="51" y="148"/>
                    <a:pt x="102" y="173"/>
                  </a:cubicBezTo>
                  <a:cubicBezTo>
                    <a:pt x="127" y="173"/>
                    <a:pt x="178" y="148"/>
                    <a:pt x="204" y="122"/>
                  </a:cubicBezTo>
                  <a:cubicBezTo>
                    <a:pt x="204" y="71"/>
                    <a:pt x="178" y="21"/>
                    <a:pt x="153" y="21"/>
                  </a:cubicBezTo>
                  <a:cubicBezTo>
                    <a:pt x="132" y="6"/>
                    <a:pt x="110"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26"/>
            <p:cNvSpPr/>
            <p:nvPr/>
          </p:nvSpPr>
          <p:spPr>
            <a:xfrm>
              <a:off x="6857025" y="4154000"/>
              <a:ext cx="5750" cy="3850"/>
            </a:xfrm>
            <a:custGeom>
              <a:rect b="b" l="l" r="r" t="t"/>
              <a:pathLst>
                <a:path extrusionOk="0" h="154" w="230">
                  <a:moveTo>
                    <a:pt x="77" y="1"/>
                  </a:moveTo>
                  <a:cubicBezTo>
                    <a:pt x="1" y="26"/>
                    <a:pt x="1" y="128"/>
                    <a:pt x="77" y="153"/>
                  </a:cubicBezTo>
                  <a:lnTo>
                    <a:pt x="204" y="153"/>
                  </a:lnTo>
                  <a:cubicBezTo>
                    <a:pt x="229" y="153"/>
                    <a:pt x="204" y="51"/>
                    <a:pt x="204" y="26"/>
                  </a:cubicBezTo>
                  <a:cubicBezTo>
                    <a:pt x="153" y="1"/>
                    <a:pt x="128" y="1"/>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26"/>
            <p:cNvSpPr/>
            <p:nvPr/>
          </p:nvSpPr>
          <p:spPr>
            <a:xfrm>
              <a:off x="7234450" y="4150200"/>
              <a:ext cx="3850" cy="3200"/>
            </a:xfrm>
            <a:custGeom>
              <a:rect b="b" l="l" r="r" t="t"/>
              <a:pathLst>
                <a:path extrusionOk="0" h="128" w="154">
                  <a:moveTo>
                    <a:pt x="77" y="0"/>
                  </a:moveTo>
                  <a:lnTo>
                    <a:pt x="1" y="102"/>
                  </a:lnTo>
                  <a:cubicBezTo>
                    <a:pt x="51" y="127"/>
                    <a:pt x="77" y="127"/>
                    <a:pt x="102" y="127"/>
                  </a:cubicBezTo>
                  <a:cubicBezTo>
                    <a:pt x="102" y="127"/>
                    <a:pt x="153" y="102"/>
                    <a:pt x="153" y="102"/>
                  </a:cubicBezTo>
                  <a:cubicBezTo>
                    <a:pt x="128" y="51"/>
                    <a:pt x="102" y="26"/>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26"/>
            <p:cNvSpPr/>
            <p:nvPr/>
          </p:nvSpPr>
          <p:spPr>
            <a:xfrm>
              <a:off x="6947900" y="3791200"/>
              <a:ext cx="1925" cy="1925"/>
            </a:xfrm>
            <a:custGeom>
              <a:rect b="b" l="l" r="r" t="t"/>
              <a:pathLst>
                <a:path extrusionOk="0" h="77" w="77">
                  <a:moveTo>
                    <a:pt x="0" y="0"/>
                  </a:moveTo>
                  <a:lnTo>
                    <a:pt x="25" y="77"/>
                  </a:lnTo>
                  <a:cubicBezTo>
                    <a:pt x="25" y="77"/>
                    <a:pt x="51" y="77"/>
                    <a:pt x="76" y="51"/>
                  </a:cubicBezTo>
                  <a:cubicBezTo>
                    <a:pt x="76" y="26"/>
                    <a:pt x="76" y="0"/>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26"/>
            <p:cNvSpPr/>
            <p:nvPr/>
          </p:nvSpPr>
          <p:spPr>
            <a:xfrm>
              <a:off x="7232550" y="3836650"/>
              <a:ext cx="1925" cy="1600"/>
            </a:xfrm>
            <a:custGeom>
              <a:rect b="b" l="l" r="r" t="t"/>
              <a:pathLst>
                <a:path extrusionOk="0" h="64" w="77">
                  <a:moveTo>
                    <a:pt x="32" y="1"/>
                  </a:moveTo>
                  <a:cubicBezTo>
                    <a:pt x="23" y="1"/>
                    <a:pt x="17" y="12"/>
                    <a:pt x="0" y="12"/>
                  </a:cubicBezTo>
                  <a:lnTo>
                    <a:pt x="26" y="63"/>
                  </a:lnTo>
                  <a:lnTo>
                    <a:pt x="77" y="38"/>
                  </a:lnTo>
                  <a:cubicBezTo>
                    <a:pt x="77" y="38"/>
                    <a:pt x="77" y="12"/>
                    <a:pt x="51" y="12"/>
                  </a:cubicBezTo>
                  <a:cubicBezTo>
                    <a:pt x="43" y="4"/>
                    <a:pt x="37" y="1"/>
                    <a:pt x="3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26"/>
            <p:cNvSpPr/>
            <p:nvPr/>
          </p:nvSpPr>
          <p:spPr>
            <a:xfrm>
              <a:off x="6900875" y="3840125"/>
              <a:ext cx="1925" cy="1925"/>
            </a:xfrm>
            <a:custGeom>
              <a:rect b="b" l="l" r="r" t="t"/>
              <a:pathLst>
                <a:path extrusionOk="0" h="77" w="77">
                  <a:moveTo>
                    <a:pt x="26" y="0"/>
                  </a:moveTo>
                  <a:cubicBezTo>
                    <a:pt x="26" y="0"/>
                    <a:pt x="26" y="26"/>
                    <a:pt x="0" y="51"/>
                  </a:cubicBezTo>
                  <a:lnTo>
                    <a:pt x="51" y="77"/>
                  </a:lnTo>
                  <a:cubicBezTo>
                    <a:pt x="51" y="51"/>
                    <a:pt x="76" y="26"/>
                    <a:pt x="76" y="26"/>
                  </a:cubicBezTo>
                  <a:cubicBezTo>
                    <a:pt x="76" y="0"/>
                    <a:pt x="51"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26"/>
            <p:cNvSpPr/>
            <p:nvPr/>
          </p:nvSpPr>
          <p:spPr>
            <a:xfrm>
              <a:off x="6877350" y="3921450"/>
              <a:ext cx="1300" cy="1300"/>
            </a:xfrm>
            <a:custGeom>
              <a:rect b="b" l="l" r="r" t="t"/>
              <a:pathLst>
                <a:path extrusionOk="0" h="52" w="52">
                  <a:moveTo>
                    <a:pt x="1" y="0"/>
                  </a:moveTo>
                  <a:lnTo>
                    <a:pt x="1" y="51"/>
                  </a:lnTo>
                  <a:lnTo>
                    <a:pt x="52" y="26"/>
                  </a:ln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26"/>
            <p:cNvSpPr/>
            <p:nvPr/>
          </p:nvSpPr>
          <p:spPr>
            <a:xfrm>
              <a:off x="7041925" y="3752250"/>
              <a:ext cx="1925" cy="2125"/>
            </a:xfrm>
            <a:custGeom>
              <a:rect b="b" l="l" r="r" t="t"/>
              <a:pathLst>
                <a:path extrusionOk="0" h="85" w="77">
                  <a:moveTo>
                    <a:pt x="41" y="1"/>
                  </a:moveTo>
                  <a:cubicBezTo>
                    <a:pt x="36" y="1"/>
                    <a:pt x="31" y="3"/>
                    <a:pt x="26" y="8"/>
                  </a:cubicBezTo>
                  <a:cubicBezTo>
                    <a:pt x="26" y="8"/>
                    <a:pt x="26" y="33"/>
                    <a:pt x="1" y="59"/>
                  </a:cubicBezTo>
                  <a:lnTo>
                    <a:pt x="51" y="84"/>
                  </a:lnTo>
                  <a:cubicBezTo>
                    <a:pt x="77" y="59"/>
                    <a:pt x="77" y="33"/>
                    <a:pt x="77" y="33"/>
                  </a:cubicBezTo>
                  <a:cubicBezTo>
                    <a:pt x="77" y="33"/>
                    <a:pt x="61" y="1"/>
                    <a:pt x="4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26"/>
            <p:cNvSpPr/>
            <p:nvPr/>
          </p:nvSpPr>
          <p:spPr>
            <a:xfrm>
              <a:off x="7274475" y="4043825"/>
              <a:ext cx="1925" cy="2175"/>
            </a:xfrm>
            <a:custGeom>
              <a:rect b="b" l="l" r="r" t="t"/>
              <a:pathLst>
                <a:path extrusionOk="0" h="87" w="77">
                  <a:moveTo>
                    <a:pt x="54" y="1"/>
                  </a:moveTo>
                  <a:cubicBezTo>
                    <a:pt x="41" y="1"/>
                    <a:pt x="24" y="13"/>
                    <a:pt x="1" y="36"/>
                  </a:cubicBezTo>
                  <a:cubicBezTo>
                    <a:pt x="1" y="36"/>
                    <a:pt x="1" y="62"/>
                    <a:pt x="26" y="87"/>
                  </a:cubicBezTo>
                  <a:lnTo>
                    <a:pt x="77" y="62"/>
                  </a:lnTo>
                  <a:cubicBezTo>
                    <a:pt x="77" y="20"/>
                    <a:pt x="69" y="1"/>
                    <a:pt x="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26"/>
            <p:cNvSpPr/>
            <p:nvPr/>
          </p:nvSpPr>
          <p:spPr>
            <a:xfrm>
              <a:off x="6972675" y="4112075"/>
              <a:ext cx="3200" cy="3825"/>
            </a:xfrm>
            <a:custGeom>
              <a:rect b="b" l="l" r="r" t="t"/>
              <a:pathLst>
                <a:path extrusionOk="0" h="153" w="128">
                  <a:moveTo>
                    <a:pt x="127" y="0"/>
                  </a:moveTo>
                  <a:lnTo>
                    <a:pt x="0" y="102"/>
                  </a:lnTo>
                  <a:lnTo>
                    <a:pt x="51" y="153"/>
                  </a:lnTo>
                  <a:lnTo>
                    <a:pt x="1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26"/>
            <p:cNvSpPr/>
            <p:nvPr/>
          </p:nvSpPr>
          <p:spPr>
            <a:xfrm>
              <a:off x="7032400" y="3774050"/>
              <a:ext cx="1925" cy="1575"/>
            </a:xfrm>
            <a:custGeom>
              <a:rect b="b" l="l" r="r" t="t"/>
              <a:pathLst>
                <a:path extrusionOk="0" h="63" w="77">
                  <a:moveTo>
                    <a:pt x="77" y="0"/>
                  </a:moveTo>
                  <a:lnTo>
                    <a:pt x="0" y="51"/>
                  </a:lnTo>
                  <a:cubicBezTo>
                    <a:pt x="0" y="51"/>
                    <a:pt x="23" y="62"/>
                    <a:pt x="38" y="62"/>
                  </a:cubicBezTo>
                  <a:cubicBezTo>
                    <a:pt x="46" y="62"/>
                    <a:pt x="51" y="59"/>
                    <a:pt x="51" y="51"/>
                  </a:cubicBezTo>
                  <a:cubicBezTo>
                    <a:pt x="77" y="51"/>
                    <a:pt x="77" y="25"/>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26"/>
            <p:cNvSpPr/>
            <p:nvPr/>
          </p:nvSpPr>
          <p:spPr>
            <a:xfrm>
              <a:off x="6849400" y="3843300"/>
              <a:ext cx="1925" cy="1300"/>
            </a:xfrm>
            <a:custGeom>
              <a:rect b="b" l="l" r="r" t="t"/>
              <a:pathLst>
                <a:path extrusionOk="0" h="52" w="77">
                  <a:moveTo>
                    <a:pt x="51" y="0"/>
                  </a:moveTo>
                  <a:cubicBezTo>
                    <a:pt x="26" y="0"/>
                    <a:pt x="26" y="0"/>
                    <a:pt x="1" y="26"/>
                  </a:cubicBezTo>
                  <a:cubicBezTo>
                    <a:pt x="1" y="26"/>
                    <a:pt x="1" y="51"/>
                    <a:pt x="26" y="51"/>
                  </a:cubicBezTo>
                  <a:lnTo>
                    <a:pt x="51" y="51"/>
                  </a:lnTo>
                  <a:cubicBezTo>
                    <a:pt x="77" y="51"/>
                    <a:pt x="51" y="2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26"/>
            <p:cNvSpPr/>
            <p:nvPr/>
          </p:nvSpPr>
          <p:spPr>
            <a:xfrm>
              <a:off x="6877350" y="4042175"/>
              <a:ext cx="1950" cy="1300"/>
            </a:xfrm>
            <a:custGeom>
              <a:rect b="b" l="l" r="r" t="t"/>
              <a:pathLst>
                <a:path extrusionOk="0" h="52" w="78">
                  <a:moveTo>
                    <a:pt x="1" y="0"/>
                  </a:moveTo>
                  <a:lnTo>
                    <a:pt x="26" y="51"/>
                  </a:lnTo>
                  <a:lnTo>
                    <a:pt x="7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0" name="Google Shape;3840;p26"/>
          <p:cNvGrpSpPr/>
          <p:nvPr/>
        </p:nvGrpSpPr>
        <p:grpSpPr>
          <a:xfrm rot="-8100000">
            <a:off x="8173179" y="3258342"/>
            <a:ext cx="1059981" cy="1323061"/>
            <a:chOff x="6852575" y="1370350"/>
            <a:chExt cx="442900" cy="552825"/>
          </a:xfrm>
        </p:grpSpPr>
        <p:sp>
          <p:nvSpPr>
            <p:cNvPr id="3841" name="Google Shape;3841;p26"/>
            <p:cNvSpPr/>
            <p:nvPr/>
          </p:nvSpPr>
          <p:spPr>
            <a:xfrm>
              <a:off x="6977750" y="1668275"/>
              <a:ext cx="184925" cy="200875"/>
            </a:xfrm>
            <a:custGeom>
              <a:rect b="b" l="l" r="r" t="t"/>
              <a:pathLst>
                <a:path extrusionOk="0" h="8035" w="7397">
                  <a:moveTo>
                    <a:pt x="3330" y="0"/>
                  </a:moveTo>
                  <a:cubicBezTo>
                    <a:pt x="3302" y="0"/>
                    <a:pt x="3268" y="9"/>
                    <a:pt x="3228" y="29"/>
                  </a:cubicBezTo>
                  <a:cubicBezTo>
                    <a:pt x="3000" y="131"/>
                    <a:pt x="3254" y="385"/>
                    <a:pt x="3203" y="588"/>
                  </a:cubicBezTo>
                  <a:cubicBezTo>
                    <a:pt x="3196" y="589"/>
                    <a:pt x="3189" y="590"/>
                    <a:pt x="3182" y="590"/>
                  </a:cubicBezTo>
                  <a:cubicBezTo>
                    <a:pt x="3059" y="590"/>
                    <a:pt x="2997" y="431"/>
                    <a:pt x="2866" y="431"/>
                  </a:cubicBezTo>
                  <a:cubicBezTo>
                    <a:pt x="2825" y="431"/>
                    <a:pt x="2778" y="446"/>
                    <a:pt x="2720" y="487"/>
                  </a:cubicBezTo>
                  <a:cubicBezTo>
                    <a:pt x="3127" y="1020"/>
                    <a:pt x="2720" y="1122"/>
                    <a:pt x="2313" y="1300"/>
                  </a:cubicBezTo>
                  <a:cubicBezTo>
                    <a:pt x="1907" y="1478"/>
                    <a:pt x="1119" y="1427"/>
                    <a:pt x="1068" y="2240"/>
                  </a:cubicBezTo>
                  <a:cubicBezTo>
                    <a:pt x="1068" y="2341"/>
                    <a:pt x="925" y="2441"/>
                    <a:pt x="752" y="2441"/>
                  </a:cubicBezTo>
                  <a:cubicBezTo>
                    <a:pt x="706" y="2441"/>
                    <a:pt x="658" y="2434"/>
                    <a:pt x="611" y="2418"/>
                  </a:cubicBezTo>
                  <a:cubicBezTo>
                    <a:pt x="464" y="2380"/>
                    <a:pt x="352" y="2359"/>
                    <a:pt x="266" y="2359"/>
                  </a:cubicBezTo>
                  <a:cubicBezTo>
                    <a:pt x="10" y="2359"/>
                    <a:pt x="1" y="2545"/>
                    <a:pt x="77" y="3003"/>
                  </a:cubicBezTo>
                  <a:cubicBezTo>
                    <a:pt x="331" y="4324"/>
                    <a:pt x="1144" y="5290"/>
                    <a:pt x="2059" y="6230"/>
                  </a:cubicBezTo>
                  <a:cubicBezTo>
                    <a:pt x="2796" y="6993"/>
                    <a:pt x="3762" y="7476"/>
                    <a:pt x="4804" y="7654"/>
                  </a:cubicBezTo>
                  <a:cubicBezTo>
                    <a:pt x="5007" y="7679"/>
                    <a:pt x="4753" y="7984"/>
                    <a:pt x="5007" y="8035"/>
                  </a:cubicBezTo>
                  <a:lnTo>
                    <a:pt x="5465" y="7527"/>
                  </a:lnTo>
                  <a:cubicBezTo>
                    <a:pt x="5490" y="7501"/>
                    <a:pt x="5516" y="7476"/>
                    <a:pt x="5541" y="7450"/>
                  </a:cubicBezTo>
                  <a:cubicBezTo>
                    <a:pt x="5730" y="7289"/>
                    <a:pt x="5905" y="7170"/>
                    <a:pt x="6072" y="7170"/>
                  </a:cubicBezTo>
                  <a:cubicBezTo>
                    <a:pt x="6221" y="7170"/>
                    <a:pt x="6364" y="7263"/>
                    <a:pt x="6507" y="7501"/>
                  </a:cubicBezTo>
                  <a:cubicBezTo>
                    <a:pt x="6586" y="7659"/>
                    <a:pt x="6741" y="7755"/>
                    <a:pt x="6901" y="7755"/>
                  </a:cubicBezTo>
                  <a:cubicBezTo>
                    <a:pt x="6948" y="7755"/>
                    <a:pt x="6995" y="7747"/>
                    <a:pt x="7041" y="7730"/>
                  </a:cubicBezTo>
                  <a:cubicBezTo>
                    <a:pt x="7244" y="7654"/>
                    <a:pt x="7397" y="7501"/>
                    <a:pt x="7346" y="7298"/>
                  </a:cubicBezTo>
                  <a:cubicBezTo>
                    <a:pt x="7269" y="6968"/>
                    <a:pt x="7219" y="6612"/>
                    <a:pt x="6787" y="6510"/>
                  </a:cubicBezTo>
                  <a:lnTo>
                    <a:pt x="6634" y="6637"/>
                  </a:lnTo>
                  <a:lnTo>
                    <a:pt x="6507" y="6790"/>
                  </a:lnTo>
                  <a:lnTo>
                    <a:pt x="6482" y="6840"/>
                  </a:lnTo>
                  <a:lnTo>
                    <a:pt x="6507" y="6764"/>
                  </a:lnTo>
                  <a:lnTo>
                    <a:pt x="6634" y="6637"/>
                  </a:lnTo>
                  <a:lnTo>
                    <a:pt x="6787" y="6485"/>
                  </a:lnTo>
                  <a:cubicBezTo>
                    <a:pt x="6812" y="6027"/>
                    <a:pt x="6634" y="5570"/>
                    <a:pt x="6278" y="5239"/>
                  </a:cubicBezTo>
                  <a:cubicBezTo>
                    <a:pt x="5973" y="4909"/>
                    <a:pt x="5617" y="4578"/>
                    <a:pt x="5262" y="4299"/>
                  </a:cubicBezTo>
                  <a:cubicBezTo>
                    <a:pt x="4855" y="3968"/>
                    <a:pt x="4779" y="3587"/>
                    <a:pt x="4677" y="3104"/>
                  </a:cubicBezTo>
                  <a:cubicBezTo>
                    <a:pt x="4474" y="2139"/>
                    <a:pt x="4270" y="1147"/>
                    <a:pt x="3584" y="359"/>
                  </a:cubicBezTo>
                  <a:cubicBezTo>
                    <a:pt x="3498" y="252"/>
                    <a:pt x="3485" y="0"/>
                    <a:pt x="33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26"/>
            <p:cNvSpPr/>
            <p:nvPr/>
          </p:nvSpPr>
          <p:spPr>
            <a:xfrm>
              <a:off x="6954250" y="1615625"/>
              <a:ext cx="51475" cy="66275"/>
            </a:xfrm>
            <a:custGeom>
              <a:rect b="b" l="l" r="r" t="t"/>
              <a:pathLst>
                <a:path extrusionOk="0" h="2651" w="2059">
                  <a:moveTo>
                    <a:pt x="0" y="0"/>
                  </a:moveTo>
                  <a:lnTo>
                    <a:pt x="0" y="0"/>
                  </a:lnTo>
                  <a:cubicBezTo>
                    <a:pt x="508" y="864"/>
                    <a:pt x="991" y="1627"/>
                    <a:pt x="1474" y="2389"/>
                  </a:cubicBezTo>
                  <a:cubicBezTo>
                    <a:pt x="1553" y="2528"/>
                    <a:pt x="1663" y="2651"/>
                    <a:pt x="1804" y="2651"/>
                  </a:cubicBezTo>
                  <a:cubicBezTo>
                    <a:pt x="1844" y="2651"/>
                    <a:pt x="1887" y="2641"/>
                    <a:pt x="1932" y="2618"/>
                  </a:cubicBezTo>
                  <a:cubicBezTo>
                    <a:pt x="2059" y="2567"/>
                    <a:pt x="2033" y="2415"/>
                    <a:pt x="1957" y="2313"/>
                  </a:cubicBezTo>
                  <a:cubicBezTo>
                    <a:pt x="1347" y="1550"/>
                    <a:pt x="1347" y="280"/>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26"/>
            <p:cNvSpPr/>
            <p:nvPr/>
          </p:nvSpPr>
          <p:spPr>
            <a:xfrm>
              <a:off x="7165825" y="1854525"/>
              <a:ext cx="31800" cy="21000"/>
            </a:xfrm>
            <a:custGeom>
              <a:rect b="b" l="l" r="r" t="t"/>
              <a:pathLst>
                <a:path extrusionOk="0" h="840" w="1272">
                  <a:moveTo>
                    <a:pt x="128" y="0"/>
                  </a:moveTo>
                  <a:cubicBezTo>
                    <a:pt x="77" y="0"/>
                    <a:pt x="1" y="153"/>
                    <a:pt x="1" y="204"/>
                  </a:cubicBezTo>
                  <a:cubicBezTo>
                    <a:pt x="51" y="534"/>
                    <a:pt x="179" y="839"/>
                    <a:pt x="534" y="839"/>
                  </a:cubicBezTo>
                  <a:cubicBezTo>
                    <a:pt x="839" y="788"/>
                    <a:pt x="1119" y="585"/>
                    <a:pt x="1271" y="305"/>
                  </a:cubicBezTo>
                  <a:cubicBezTo>
                    <a:pt x="1221" y="204"/>
                    <a:pt x="1195" y="77"/>
                    <a:pt x="1144" y="51"/>
                  </a:cubicBezTo>
                  <a:cubicBezTo>
                    <a:pt x="789" y="26"/>
                    <a:pt x="458" y="0"/>
                    <a:pt x="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26"/>
            <p:cNvSpPr/>
            <p:nvPr/>
          </p:nvSpPr>
          <p:spPr>
            <a:xfrm>
              <a:off x="6923100" y="1370350"/>
              <a:ext cx="29900" cy="62925"/>
            </a:xfrm>
            <a:custGeom>
              <a:rect b="b" l="l" r="r" t="t"/>
              <a:pathLst>
                <a:path extrusionOk="0" h="2517" w="1196">
                  <a:moveTo>
                    <a:pt x="255" y="1"/>
                  </a:moveTo>
                  <a:lnTo>
                    <a:pt x="1" y="102"/>
                  </a:lnTo>
                  <a:cubicBezTo>
                    <a:pt x="331" y="916"/>
                    <a:pt x="662" y="1729"/>
                    <a:pt x="992" y="2517"/>
                  </a:cubicBezTo>
                  <a:lnTo>
                    <a:pt x="1195" y="2441"/>
                  </a:lnTo>
                  <a:cubicBezTo>
                    <a:pt x="1017" y="1576"/>
                    <a:pt x="585" y="814"/>
                    <a:pt x="25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26"/>
            <p:cNvSpPr/>
            <p:nvPr/>
          </p:nvSpPr>
          <p:spPr>
            <a:xfrm>
              <a:off x="7047750" y="1410325"/>
              <a:ext cx="18925" cy="30100"/>
            </a:xfrm>
            <a:custGeom>
              <a:rect b="b" l="l" r="r" t="t"/>
              <a:pathLst>
                <a:path extrusionOk="0" h="1204" w="757">
                  <a:moveTo>
                    <a:pt x="491" y="1"/>
                  </a:moveTo>
                  <a:cubicBezTo>
                    <a:pt x="479" y="1"/>
                    <a:pt x="467" y="2"/>
                    <a:pt x="454" y="3"/>
                  </a:cubicBezTo>
                  <a:cubicBezTo>
                    <a:pt x="22" y="79"/>
                    <a:pt x="149" y="511"/>
                    <a:pt x="22" y="791"/>
                  </a:cubicBezTo>
                  <a:cubicBezTo>
                    <a:pt x="22" y="954"/>
                    <a:pt x="0" y="1204"/>
                    <a:pt x="194" y="1204"/>
                  </a:cubicBezTo>
                  <a:cubicBezTo>
                    <a:pt x="211" y="1204"/>
                    <a:pt x="230" y="1202"/>
                    <a:pt x="250" y="1197"/>
                  </a:cubicBezTo>
                  <a:cubicBezTo>
                    <a:pt x="632" y="1121"/>
                    <a:pt x="657" y="715"/>
                    <a:pt x="708" y="410"/>
                  </a:cubicBezTo>
                  <a:cubicBezTo>
                    <a:pt x="756" y="217"/>
                    <a:pt x="713" y="1"/>
                    <a:pt x="4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26"/>
            <p:cNvSpPr/>
            <p:nvPr/>
          </p:nvSpPr>
          <p:spPr>
            <a:xfrm>
              <a:off x="6920575" y="1518150"/>
              <a:ext cx="33700" cy="45400"/>
            </a:xfrm>
            <a:custGeom>
              <a:rect b="b" l="l" r="r" t="t"/>
              <a:pathLst>
                <a:path extrusionOk="0" h="1816" w="1348">
                  <a:moveTo>
                    <a:pt x="280" y="0"/>
                  </a:moveTo>
                  <a:cubicBezTo>
                    <a:pt x="221" y="0"/>
                    <a:pt x="159" y="12"/>
                    <a:pt x="102" y="36"/>
                  </a:cubicBezTo>
                  <a:cubicBezTo>
                    <a:pt x="0" y="87"/>
                    <a:pt x="0" y="214"/>
                    <a:pt x="76" y="290"/>
                  </a:cubicBezTo>
                  <a:cubicBezTo>
                    <a:pt x="559" y="671"/>
                    <a:pt x="636" y="1358"/>
                    <a:pt x="1347" y="1815"/>
                  </a:cubicBezTo>
                  <a:cubicBezTo>
                    <a:pt x="1169" y="1053"/>
                    <a:pt x="636" y="697"/>
                    <a:pt x="534" y="138"/>
                  </a:cubicBezTo>
                  <a:cubicBezTo>
                    <a:pt x="517" y="51"/>
                    <a:pt x="405" y="0"/>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26"/>
            <p:cNvSpPr/>
            <p:nvPr/>
          </p:nvSpPr>
          <p:spPr>
            <a:xfrm>
              <a:off x="7015500" y="1666975"/>
              <a:ext cx="26300" cy="20325"/>
            </a:xfrm>
            <a:custGeom>
              <a:rect b="b" l="l" r="r" t="t"/>
              <a:pathLst>
                <a:path extrusionOk="0" h="813" w="1052">
                  <a:moveTo>
                    <a:pt x="802" y="0"/>
                  </a:moveTo>
                  <a:cubicBezTo>
                    <a:pt x="787" y="0"/>
                    <a:pt x="770" y="2"/>
                    <a:pt x="753" y="5"/>
                  </a:cubicBezTo>
                  <a:cubicBezTo>
                    <a:pt x="448" y="81"/>
                    <a:pt x="168" y="310"/>
                    <a:pt x="41" y="589"/>
                  </a:cubicBezTo>
                  <a:cubicBezTo>
                    <a:pt x="0" y="726"/>
                    <a:pt x="76" y="774"/>
                    <a:pt x="195" y="774"/>
                  </a:cubicBezTo>
                  <a:cubicBezTo>
                    <a:pt x="297" y="774"/>
                    <a:pt x="431" y="738"/>
                    <a:pt x="549" y="691"/>
                  </a:cubicBezTo>
                  <a:cubicBezTo>
                    <a:pt x="559" y="685"/>
                    <a:pt x="570" y="683"/>
                    <a:pt x="582" y="683"/>
                  </a:cubicBezTo>
                  <a:cubicBezTo>
                    <a:pt x="669" y="683"/>
                    <a:pt x="809" y="812"/>
                    <a:pt x="905" y="812"/>
                  </a:cubicBezTo>
                  <a:cubicBezTo>
                    <a:pt x="971" y="812"/>
                    <a:pt x="1016" y="750"/>
                    <a:pt x="1007" y="539"/>
                  </a:cubicBezTo>
                  <a:cubicBezTo>
                    <a:pt x="1007" y="371"/>
                    <a:pt x="1052" y="0"/>
                    <a:pt x="80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26"/>
            <p:cNvSpPr/>
            <p:nvPr/>
          </p:nvSpPr>
          <p:spPr>
            <a:xfrm>
              <a:off x="7050825" y="1570950"/>
              <a:ext cx="16550" cy="21875"/>
            </a:xfrm>
            <a:custGeom>
              <a:rect b="b" l="l" r="r" t="t"/>
              <a:pathLst>
                <a:path extrusionOk="0" h="875" w="662">
                  <a:moveTo>
                    <a:pt x="263" y="0"/>
                  </a:moveTo>
                  <a:cubicBezTo>
                    <a:pt x="82" y="0"/>
                    <a:pt x="0" y="182"/>
                    <a:pt x="0" y="364"/>
                  </a:cubicBezTo>
                  <a:cubicBezTo>
                    <a:pt x="0" y="567"/>
                    <a:pt x="51" y="847"/>
                    <a:pt x="356" y="872"/>
                  </a:cubicBezTo>
                  <a:cubicBezTo>
                    <a:pt x="368" y="873"/>
                    <a:pt x="379" y="874"/>
                    <a:pt x="390" y="874"/>
                  </a:cubicBezTo>
                  <a:cubicBezTo>
                    <a:pt x="588" y="874"/>
                    <a:pt x="613" y="657"/>
                    <a:pt x="661" y="440"/>
                  </a:cubicBezTo>
                  <a:cubicBezTo>
                    <a:pt x="610" y="262"/>
                    <a:pt x="585" y="59"/>
                    <a:pt x="331" y="8"/>
                  </a:cubicBezTo>
                  <a:cubicBezTo>
                    <a:pt x="307" y="3"/>
                    <a:pt x="284" y="0"/>
                    <a:pt x="26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26"/>
            <p:cNvSpPr/>
            <p:nvPr/>
          </p:nvSpPr>
          <p:spPr>
            <a:xfrm>
              <a:off x="7237000" y="1704300"/>
              <a:ext cx="20350" cy="15625"/>
            </a:xfrm>
            <a:custGeom>
              <a:rect b="b" l="l" r="r" t="t"/>
              <a:pathLst>
                <a:path extrusionOk="0" h="625" w="814">
                  <a:moveTo>
                    <a:pt x="406" y="0"/>
                  </a:moveTo>
                  <a:cubicBezTo>
                    <a:pt x="373" y="0"/>
                    <a:pt x="339" y="4"/>
                    <a:pt x="305" y="11"/>
                  </a:cubicBezTo>
                  <a:cubicBezTo>
                    <a:pt x="153" y="37"/>
                    <a:pt x="0" y="138"/>
                    <a:pt x="26" y="342"/>
                  </a:cubicBezTo>
                  <a:cubicBezTo>
                    <a:pt x="49" y="504"/>
                    <a:pt x="200" y="625"/>
                    <a:pt x="381" y="625"/>
                  </a:cubicBezTo>
                  <a:cubicBezTo>
                    <a:pt x="398" y="625"/>
                    <a:pt x="415" y="623"/>
                    <a:pt x="432" y="621"/>
                  </a:cubicBezTo>
                  <a:cubicBezTo>
                    <a:pt x="610" y="596"/>
                    <a:pt x="788" y="520"/>
                    <a:pt x="814" y="291"/>
                  </a:cubicBezTo>
                  <a:cubicBezTo>
                    <a:pt x="749" y="118"/>
                    <a:pt x="592" y="0"/>
                    <a:pt x="4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26"/>
            <p:cNvSpPr/>
            <p:nvPr/>
          </p:nvSpPr>
          <p:spPr>
            <a:xfrm>
              <a:off x="7003175" y="1891375"/>
              <a:ext cx="24800" cy="31800"/>
            </a:xfrm>
            <a:custGeom>
              <a:rect b="b" l="l" r="r" t="t"/>
              <a:pathLst>
                <a:path extrusionOk="0" h="1272" w="992">
                  <a:moveTo>
                    <a:pt x="0" y="1"/>
                  </a:moveTo>
                  <a:lnTo>
                    <a:pt x="0" y="1"/>
                  </a:lnTo>
                  <a:cubicBezTo>
                    <a:pt x="127" y="534"/>
                    <a:pt x="509" y="992"/>
                    <a:pt x="991" y="1271"/>
                  </a:cubicBezTo>
                  <a:cubicBezTo>
                    <a:pt x="839" y="738"/>
                    <a:pt x="483" y="280"/>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26"/>
            <p:cNvSpPr/>
            <p:nvPr/>
          </p:nvSpPr>
          <p:spPr>
            <a:xfrm>
              <a:off x="6987925" y="1437075"/>
              <a:ext cx="13350" cy="29875"/>
            </a:xfrm>
            <a:custGeom>
              <a:rect b="b" l="l" r="r" t="t"/>
              <a:pathLst>
                <a:path extrusionOk="0" h="1195" w="534">
                  <a:moveTo>
                    <a:pt x="0" y="0"/>
                  </a:moveTo>
                  <a:cubicBezTo>
                    <a:pt x="0" y="432"/>
                    <a:pt x="127" y="839"/>
                    <a:pt x="381" y="1195"/>
                  </a:cubicBezTo>
                  <a:cubicBezTo>
                    <a:pt x="534" y="636"/>
                    <a:pt x="178" y="331"/>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26"/>
            <p:cNvSpPr/>
            <p:nvPr/>
          </p:nvSpPr>
          <p:spPr>
            <a:xfrm>
              <a:off x="6998725" y="1624500"/>
              <a:ext cx="17175" cy="21400"/>
            </a:xfrm>
            <a:custGeom>
              <a:rect b="b" l="l" r="r" t="t"/>
              <a:pathLst>
                <a:path extrusionOk="0" h="856" w="687">
                  <a:moveTo>
                    <a:pt x="0" y="1"/>
                  </a:moveTo>
                  <a:cubicBezTo>
                    <a:pt x="0" y="357"/>
                    <a:pt x="204" y="687"/>
                    <a:pt x="509" y="840"/>
                  </a:cubicBezTo>
                  <a:cubicBezTo>
                    <a:pt x="525" y="851"/>
                    <a:pt x="543" y="856"/>
                    <a:pt x="561" y="856"/>
                  </a:cubicBezTo>
                  <a:cubicBezTo>
                    <a:pt x="625" y="856"/>
                    <a:pt x="687" y="792"/>
                    <a:pt x="687" y="713"/>
                  </a:cubicBezTo>
                  <a:cubicBezTo>
                    <a:pt x="636" y="357"/>
                    <a:pt x="356" y="52"/>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26"/>
            <p:cNvSpPr/>
            <p:nvPr/>
          </p:nvSpPr>
          <p:spPr>
            <a:xfrm>
              <a:off x="6960050" y="1518250"/>
              <a:ext cx="18350" cy="12525"/>
            </a:xfrm>
            <a:custGeom>
              <a:rect b="b" l="l" r="r" t="t"/>
              <a:pathLst>
                <a:path extrusionOk="0" h="501" w="734">
                  <a:moveTo>
                    <a:pt x="281" y="1"/>
                  </a:moveTo>
                  <a:cubicBezTo>
                    <a:pt x="144" y="1"/>
                    <a:pt x="1" y="67"/>
                    <a:pt x="22" y="261"/>
                  </a:cubicBezTo>
                  <a:cubicBezTo>
                    <a:pt x="22" y="390"/>
                    <a:pt x="132" y="501"/>
                    <a:pt x="258" y="501"/>
                  </a:cubicBezTo>
                  <a:cubicBezTo>
                    <a:pt x="281" y="501"/>
                    <a:pt x="304" y="497"/>
                    <a:pt x="327" y="489"/>
                  </a:cubicBezTo>
                  <a:cubicBezTo>
                    <a:pt x="505" y="439"/>
                    <a:pt x="683" y="388"/>
                    <a:pt x="734" y="159"/>
                  </a:cubicBezTo>
                  <a:cubicBezTo>
                    <a:pt x="700" y="23"/>
                    <a:pt x="610" y="1"/>
                    <a:pt x="508" y="1"/>
                  </a:cubicBezTo>
                  <a:cubicBezTo>
                    <a:pt x="457" y="1"/>
                    <a:pt x="404" y="7"/>
                    <a:pt x="353" y="7"/>
                  </a:cubicBezTo>
                  <a:cubicBezTo>
                    <a:pt x="330" y="3"/>
                    <a:pt x="305" y="1"/>
                    <a:pt x="2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26"/>
            <p:cNvSpPr/>
            <p:nvPr/>
          </p:nvSpPr>
          <p:spPr>
            <a:xfrm>
              <a:off x="6956150" y="1536200"/>
              <a:ext cx="14000" cy="20500"/>
            </a:xfrm>
            <a:custGeom>
              <a:rect b="b" l="l" r="r" t="t"/>
              <a:pathLst>
                <a:path extrusionOk="0" h="820" w="560">
                  <a:moveTo>
                    <a:pt x="0" y="0"/>
                  </a:moveTo>
                  <a:lnTo>
                    <a:pt x="0" y="0"/>
                  </a:lnTo>
                  <a:cubicBezTo>
                    <a:pt x="51" y="407"/>
                    <a:pt x="77" y="661"/>
                    <a:pt x="382" y="813"/>
                  </a:cubicBezTo>
                  <a:cubicBezTo>
                    <a:pt x="395" y="818"/>
                    <a:pt x="409" y="820"/>
                    <a:pt x="423" y="820"/>
                  </a:cubicBezTo>
                  <a:cubicBezTo>
                    <a:pt x="490" y="820"/>
                    <a:pt x="560" y="771"/>
                    <a:pt x="560" y="686"/>
                  </a:cubicBezTo>
                  <a:cubicBezTo>
                    <a:pt x="534" y="381"/>
                    <a:pt x="331" y="204"/>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26"/>
            <p:cNvSpPr/>
            <p:nvPr/>
          </p:nvSpPr>
          <p:spPr>
            <a:xfrm>
              <a:off x="7211325" y="1723000"/>
              <a:ext cx="18700" cy="18425"/>
            </a:xfrm>
            <a:custGeom>
              <a:rect b="b" l="l" r="r" t="t"/>
              <a:pathLst>
                <a:path extrusionOk="0" h="737" w="748">
                  <a:moveTo>
                    <a:pt x="697" y="0"/>
                  </a:moveTo>
                  <a:cubicBezTo>
                    <a:pt x="493" y="127"/>
                    <a:pt x="290" y="280"/>
                    <a:pt x="112" y="483"/>
                  </a:cubicBezTo>
                  <a:cubicBezTo>
                    <a:pt x="0" y="675"/>
                    <a:pt x="49" y="736"/>
                    <a:pt x="152" y="736"/>
                  </a:cubicBezTo>
                  <a:cubicBezTo>
                    <a:pt x="212" y="736"/>
                    <a:pt x="291" y="715"/>
                    <a:pt x="366" y="687"/>
                  </a:cubicBezTo>
                  <a:lnTo>
                    <a:pt x="443" y="585"/>
                  </a:lnTo>
                  <a:cubicBezTo>
                    <a:pt x="544" y="432"/>
                    <a:pt x="748" y="331"/>
                    <a:pt x="69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26"/>
            <p:cNvSpPr/>
            <p:nvPr/>
          </p:nvSpPr>
          <p:spPr>
            <a:xfrm>
              <a:off x="7162650" y="1818725"/>
              <a:ext cx="14500" cy="10400"/>
            </a:xfrm>
            <a:custGeom>
              <a:rect b="b" l="l" r="r" t="t"/>
              <a:pathLst>
                <a:path extrusionOk="0" h="416" w="580">
                  <a:moveTo>
                    <a:pt x="412" y="1"/>
                  </a:moveTo>
                  <a:cubicBezTo>
                    <a:pt x="386" y="1"/>
                    <a:pt x="358" y="4"/>
                    <a:pt x="331" y="9"/>
                  </a:cubicBezTo>
                  <a:cubicBezTo>
                    <a:pt x="229" y="35"/>
                    <a:pt x="26" y="60"/>
                    <a:pt x="1" y="263"/>
                  </a:cubicBezTo>
                  <a:cubicBezTo>
                    <a:pt x="1" y="365"/>
                    <a:pt x="102" y="390"/>
                    <a:pt x="204" y="416"/>
                  </a:cubicBezTo>
                  <a:cubicBezTo>
                    <a:pt x="382" y="390"/>
                    <a:pt x="534" y="365"/>
                    <a:pt x="560" y="162"/>
                  </a:cubicBezTo>
                  <a:cubicBezTo>
                    <a:pt x="580" y="42"/>
                    <a:pt x="506" y="1"/>
                    <a:pt x="41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26"/>
            <p:cNvSpPr/>
            <p:nvPr/>
          </p:nvSpPr>
          <p:spPr>
            <a:xfrm>
              <a:off x="7115000" y="1752850"/>
              <a:ext cx="11400" cy="14725"/>
            </a:xfrm>
            <a:custGeom>
              <a:rect b="b" l="l" r="r" t="t"/>
              <a:pathLst>
                <a:path extrusionOk="0" h="589" w="456">
                  <a:moveTo>
                    <a:pt x="153" y="1"/>
                  </a:moveTo>
                  <a:cubicBezTo>
                    <a:pt x="0" y="52"/>
                    <a:pt x="0" y="179"/>
                    <a:pt x="26" y="280"/>
                  </a:cubicBezTo>
                  <a:cubicBezTo>
                    <a:pt x="51" y="433"/>
                    <a:pt x="102" y="560"/>
                    <a:pt x="280" y="585"/>
                  </a:cubicBezTo>
                  <a:cubicBezTo>
                    <a:pt x="291" y="587"/>
                    <a:pt x="302" y="588"/>
                    <a:pt x="312" y="588"/>
                  </a:cubicBezTo>
                  <a:cubicBezTo>
                    <a:pt x="436" y="588"/>
                    <a:pt x="456" y="451"/>
                    <a:pt x="432" y="357"/>
                  </a:cubicBezTo>
                  <a:cubicBezTo>
                    <a:pt x="407" y="230"/>
                    <a:pt x="356" y="26"/>
                    <a:pt x="15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26"/>
            <p:cNvSpPr/>
            <p:nvPr/>
          </p:nvSpPr>
          <p:spPr>
            <a:xfrm>
              <a:off x="6968225" y="1898900"/>
              <a:ext cx="13375" cy="11025"/>
            </a:xfrm>
            <a:custGeom>
              <a:rect b="b" l="l" r="r" t="t"/>
              <a:pathLst>
                <a:path extrusionOk="0" h="441" w="535">
                  <a:moveTo>
                    <a:pt x="241" y="1"/>
                  </a:moveTo>
                  <a:cubicBezTo>
                    <a:pt x="132" y="1"/>
                    <a:pt x="48" y="91"/>
                    <a:pt x="26" y="182"/>
                  </a:cubicBezTo>
                  <a:cubicBezTo>
                    <a:pt x="0" y="335"/>
                    <a:pt x="102" y="411"/>
                    <a:pt x="229" y="437"/>
                  </a:cubicBezTo>
                  <a:cubicBezTo>
                    <a:pt x="242" y="439"/>
                    <a:pt x="255" y="441"/>
                    <a:pt x="268" y="441"/>
                  </a:cubicBezTo>
                  <a:cubicBezTo>
                    <a:pt x="377" y="441"/>
                    <a:pt x="460" y="347"/>
                    <a:pt x="483" y="233"/>
                  </a:cubicBezTo>
                  <a:cubicBezTo>
                    <a:pt x="534" y="106"/>
                    <a:pt x="407" y="30"/>
                    <a:pt x="280" y="5"/>
                  </a:cubicBezTo>
                  <a:cubicBezTo>
                    <a:pt x="266" y="2"/>
                    <a:pt x="253" y="1"/>
                    <a:pt x="24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26"/>
            <p:cNvSpPr/>
            <p:nvPr/>
          </p:nvSpPr>
          <p:spPr>
            <a:xfrm>
              <a:off x="7094025" y="1574950"/>
              <a:ext cx="9550" cy="12800"/>
            </a:xfrm>
            <a:custGeom>
              <a:rect b="b" l="l" r="r" t="t"/>
              <a:pathLst>
                <a:path extrusionOk="0" h="512" w="382">
                  <a:moveTo>
                    <a:pt x="153" y="1"/>
                  </a:moveTo>
                  <a:cubicBezTo>
                    <a:pt x="26" y="26"/>
                    <a:pt x="1" y="153"/>
                    <a:pt x="1" y="280"/>
                  </a:cubicBezTo>
                  <a:cubicBezTo>
                    <a:pt x="1" y="374"/>
                    <a:pt x="66" y="512"/>
                    <a:pt x="176" y="512"/>
                  </a:cubicBezTo>
                  <a:cubicBezTo>
                    <a:pt x="185" y="512"/>
                    <a:pt x="194" y="511"/>
                    <a:pt x="204" y="509"/>
                  </a:cubicBezTo>
                  <a:cubicBezTo>
                    <a:pt x="356" y="509"/>
                    <a:pt x="356" y="356"/>
                    <a:pt x="382" y="229"/>
                  </a:cubicBezTo>
                  <a:cubicBezTo>
                    <a:pt x="382" y="128"/>
                    <a:pt x="306" y="1"/>
                    <a:pt x="15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26"/>
            <p:cNvSpPr/>
            <p:nvPr/>
          </p:nvSpPr>
          <p:spPr>
            <a:xfrm>
              <a:off x="7252875" y="1840450"/>
              <a:ext cx="11475" cy="11025"/>
            </a:xfrm>
            <a:custGeom>
              <a:rect b="b" l="l" r="r" t="t"/>
              <a:pathLst>
                <a:path extrusionOk="0" h="441" w="459">
                  <a:moveTo>
                    <a:pt x="216" y="0"/>
                  </a:moveTo>
                  <a:cubicBezTo>
                    <a:pt x="108" y="0"/>
                    <a:pt x="26" y="94"/>
                    <a:pt x="26" y="208"/>
                  </a:cubicBezTo>
                  <a:cubicBezTo>
                    <a:pt x="1" y="309"/>
                    <a:pt x="102" y="436"/>
                    <a:pt x="204" y="436"/>
                  </a:cubicBezTo>
                  <a:cubicBezTo>
                    <a:pt x="220" y="439"/>
                    <a:pt x="235" y="440"/>
                    <a:pt x="248" y="440"/>
                  </a:cubicBezTo>
                  <a:cubicBezTo>
                    <a:pt x="367" y="440"/>
                    <a:pt x="410" y="347"/>
                    <a:pt x="433" y="233"/>
                  </a:cubicBezTo>
                  <a:cubicBezTo>
                    <a:pt x="458" y="131"/>
                    <a:pt x="382" y="30"/>
                    <a:pt x="255" y="4"/>
                  </a:cubicBezTo>
                  <a:cubicBezTo>
                    <a:pt x="242" y="2"/>
                    <a:pt x="229" y="0"/>
                    <a:pt x="21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26"/>
            <p:cNvSpPr/>
            <p:nvPr/>
          </p:nvSpPr>
          <p:spPr>
            <a:xfrm>
              <a:off x="7230150" y="1746050"/>
              <a:ext cx="13625" cy="9850"/>
            </a:xfrm>
            <a:custGeom>
              <a:rect b="b" l="l" r="r" t="t"/>
              <a:pathLst>
                <a:path extrusionOk="0" h="394" w="545">
                  <a:moveTo>
                    <a:pt x="453" y="1"/>
                  </a:moveTo>
                  <a:cubicBezTo>
                    <a:pt x="422" y="1"/>
                    <a:pt x="386" y="10"/>
                    <a:pt x="350" y="19"/>
                  </a:cubicBezTo>
                  <a:cubicBezTo>
                    <a:pt x="198" y="44"/>
                    <a:pt x="71" y="95"/>
                    <a:pt x="20" y="222"/>
                  </a:cubicBezTo>
                  <a:cubicBezTo>
                    <a:pt x="1" y="336"/>
                    <a:pt x="68" y="394"/>
                    <a:pt x="156" y="394"/>
                  </a:cubicBezTo>
                  <a:cubicBezTo>
                    <a:pt x="185" y="394"/>
                    <a:pt x="217" y="387"/>
                    <a:pt x="249" y="375"/>
                  </a:cubicBezTo>
                  <a:cubicBezTo>
                    <a:pt x="376" y="324"/>
                    <a:pt x="503" y="298"/>
                    <a:pt x="528" y="146"/>
                  </a:cubicBezTo>
                  <a:cubicBezTo>
                    <a:pt x="545" y="31"/>
                    <a:pt x="508" y="1"/>
                    <a:pt x="45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26"/>
            <p:cNvSpPr/>
            <p:nvPr/>
          </p:nvSpPr>
          <p:spPr>
            <a:xfrm>
              <a:off x="7107375" y="1621325"/>
              <a:ext cx="8275" cy="9575"/>
            </a:xfrm>
            <a:custGeom>
              <a:rect b="b" l="l" r="r" t="t"/>
              <a:pathLst>
                <a:path extrusionOk="0" h="383" w="331">
                  <a:moveTo>
                    <a:pt x="153" y="1"/>
                  </a:moveTo>
                  <a:cubicBezTo>
                    <a:pt x="51" y="1"/>
                    <a:pt x="0" y="77"/>
                    <a:pt x="0" y="179"/>
                  </a:cubicBezTo>
                  <a:cubicBezTo>
                    <a:pt x="0" y="280"/>
                    <a:pt x="51" y="382"/>
                    <a:pt x="153" y="382"/>
                  </a:cubicBezTo>
                  <a:cubicBezTo>
                    <a:pt x="280" y="382"/>
                    <a:pt x="305" y="280"/>
                    <a:pt x="331" y="179"/>
                  </a:cubicBezTo>
                  <a:cubicBezTo>
                    <a:pt x="331" y="77"/>
                    <a:pt x="255" y="1"/>
                    <a:pt x="15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26"/>
            <p:cNvSpPr/>
            <p:nvPr/>
          </p:nvSpPr>
          <p:spPr>
            <a:xfrm>
              <a:off x="7285275" y="1867225"/>
              <a:ext cx="10200" cy="10100"/>
            </a:xfrm>
            <a:custGeom>
              <a:rect b="b" l="l" r="r" t="t"/>
              <a:pathLst>
                <a:path extrusionOk="0" h="404" w="408">
                  <a:moveTo>
                    <a:pt x="179" y="1"/>
                  </a:moveTo>
                  <a:cubicBezTo>
                    <a:pt x="77" y="1"/>
                    <a:pt x="1" y="102"/>
                    <a:pt x="26" y="204"/>
                  </a:cubicBezTo>
                  <a:cubicBezTo>
                    <a:pt x="12" y="331"/>
                    <a:pt x="115" y="403"/>
                    <a:pt x="214" y="403"/>
                  </a:cubicBezTo>
                  <a:cubicBezTo>
                    <a:pt x="294" y="403"/>
                    <a:pt x="371" y="357"/>
                    <a:pt x="382" y="255"/>
                  </a:cubicBezTo>
                  <a:cubicBezTo>
                    <a:pt x="407" y="128"/>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26"/>
            <p:cNvSpPr/>
            <p:nvPr/>
          </p:nvSpPr>
          <p:spPr>
            <a:xfrm>
              <a:off x="6987425" y="1874125"/>
              <a:ext cx="10050" cy="10400"/>
            </a:xfrm>
            <a:custGeom>
              <a:rect b="b" l="l" r="r" t="t"/>
              <a:pathLst>
                <a:path extrusionOk="0" h="416" w="402">
                  <a:moveTo>
                    <a:pt x="166" y="0"/>
                  </a:moveTo>
                  <a:cubicBezTo>
                    <a:pt x="76" y="0"/>
                    <a:pt x="0" y="89"/>
                    <a:pt x="46" y="157"/>
                  </a:cubicBezTo>
                  <a:cubicBezTo>
                    <a:pt x="96" y="258"/>
                    <a:pt x="147" y="335"/>
                    <a:pt x="249" y="411"/>
                  </a:cubicBezTo>
                  <a:cubicBezTo>
                    <a:pt x="261" y="414"/>
                    <a:pt x="273" y="416"/>
                    <a:pt x="284" y="416"/>
                  </a:cubicBezTo>
                  <a:cubicBezTo>
                    <a:pt x="362" y="416"/>
                    <a:pt x="401" y="332"/>
                    <a:pt x="401" y="131"/>
                  </a:cubicBezTo>
                  <a:cubicBezTo>
                    <a:pt x="325" y="81"/>
                    <a:pt x="274" y="30"/>
                    <a:pt x="198" y="4"/>
                  </a:cubicBezTo>
                  <a:cubicBezTo>
                    <a:pt x="187" y="2"/>
                    <a:pt x="176" y="0"/>
                    <a:pt x="16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26"/>
            <p:cNvSpPr/>
            <p:nvPr/>
          </p:nvSpPr>
          <p:spPr>
            <a:xfrm>
              <a:off x="6909775" y="1625150"/>
              <a:ext cx="10175" cy="6775"/>
            </a:xfrm>
            <a:custGeom>
              <a:rect b="b" l="l" r="r" t="t"/>
              <a:pathLst>
                <a:path extrusionOk="0" h="271" w="407">
                  <a:moveTo>
                    <a:pt x="127" y="0"/>
                  </a:moveTo>
                  <a:cubicBezTo>
                    <a:pt x="102" y="0"/>
                    <a:pt x="0" y="77"/>
                    <a:pt x="0" y="102"/>
                  </a:cubicBezTo>
                  <a:cubicBezTo>
                    <a:pt x="20" y="202"/>
                    <a:pt x="103" y="270"/>
                    <a:pt x="187" y="270"/>
                  </a:cubicBezTo>
                  <a:cubicBezTo>
                    <a:pt x="210" y="270"/>
                    <a:pt x="232" y="265"/>
                    <a:pt x="254" y="255"/>
                  </a:cubicBezTo>
                  <a:cubicBezTo>
                    <a:pt x="330" y="255"/>
                    <a:pt x="330" y="178"/>
                    <a:pt x="407" y="102"/>
                  </a:cubicBezTo>
                  <a:cubicBezTo>
                    <a:pt x="330" y="51"/>
                    <a:pt x="229" y="26"/>
                    <a:pt x="12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26"/>
            <p:cNvSpPr/>
            <p:nvPr/>
          </p:nvSpPr>
          <p:spPr>
            <a:xfrm>
              <a:off x="6980925" y="1453600"/>
              <a:ext cx="8925" cy="11175"/>
            </a:xfrm>
            <a:custGeom>
              <a:rect b="b" l="l" r="r" t="t"/>
              <a:pathLst>
                <a:path extrusionOk="0" h="447" w="357">
                  <a:moveTo>
                    <a:pt x="51" y="0"/>
                  </a:moveTo>
                  <a:cubicBezTo>
                    <a:pt x="51" y="76"/>
                    <a:pt x="1" y="153"/>
                    <a:pt x="1" y="203"/>
                  </a:cubicBezTo>
                  <a:cubicBezTo>
                    <a:pt x="38" y="297"/>
                    <a:pt x="62" y="447"/>
                    <a:pt x="143" y="447"/>
                  </a:cubicBezTo>
                  <a:cubicBezTo>
                    <a:pt x="172" y="447"/>
                    <a:pt x="208" y="428"/>
                    <a:pt x="255" y="381"/>
                  </a:cubicBezTo>
                  <a:cubicBezTo>
                    <a:pt x="356" y="280"/>
                    <a:pt x="255" y="7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26"/>
            <p:cNvSpPr/>
            <p:nvPr/>
          </p:nvSpPr>
          <p:spPr>
            <a:xfrm>
              <a:off x="7114350" y="1853900"/>
              <a:ext cx="15925" cy="13475"/>
            </a:xfrm>
            <a:custGeom>
              <a:rect b="b" l="l" r="r" t="t"/>
              <a:pathLst>
                <a:path extrusionOk="0" h="539" w="637">
                  <a:moveTo>
                    <a:pt x="77" y="0"/>
                  </a:moveTo>
                  <a:cubicBezTo>
                    <a:pt x="52" y="25"/>
                    <a:pt x="26" y="51"/>
                    <a:pt x="1" y="76"/>
                  </a:cubicBezTo>
                  <a:cubicBezTo>
                    <a:pt x="54" y="271"/>
                    <a:pt x="58" y="539"/>
                    <a:pt x="201" y="539"/>
                  </a:cubicBezTo>
                  <a:cubicBezTo>
                    <a:pt x="263" y="539"/>
                    <a:pt x="352" y="487"/>
                    <a:pt x="484" y="356"/>
                  </a:cubicBezTo>
                  <a:lnTo>
                    <a:pt x="636" y="254"/>
                  </a:lnTo>
                  <a:lnTo>
                    <a:pt x="586" y="178"/>
                  </a:lnTo>
                  <a:lnTo>
                    <a:pt x="458" y="330"/>
                  </a:lnTo>
                  <a:lnTo>
                    <a:pt x="7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26"/>
            <p:cNvSpPr/>
            <p:nvPr/>
          </p:nvSpPr>
          <p:spPr>
            <a:xfrm>
              <a:off x="7243975" y="1810675"/>
              <a:ext cx="8300" cy="7025"/>
            </a:xfrm>
            <a:custGeom>
              <a:rect b="b" l="l" r="r" t="t"/>
              <a:pathLst>
                <a:path extrusionOk="0" h="281" w="332">
                  <a:moveTo>
                    <a:pt x="153" y="1"/>
                  </a:moveTo>
                  <a:cubicBezTo>
                    <a:pt x="128" y="26"/>
                    <a:pt x="52" y="52"/>
                    <a:pt x="26" y="102"/>
                  </a:cubicBezTo>
                  <a:cubicBezTo>
                    <a:pt x="1" y="179"/>
                    <a:pt x="52" y="280"/>
                    <a:pt x="153" y="280"/>
                  </a:cubicBezTo>
                  <a:cubicBezTo>
                    <a:pt x="204" y="280"/>
                    <a:pt x="255" y="255"/>
                    <a:pt x="306" y="204"/>
                  </a:cubicBezTo>
                  <a:cubicBezTo>
                    <a:pt x="331" y="102"/>
                    <a:pt x="280" y="26"/>
                    <a:pt x="15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26"/>
            <p:cNvSpPr/>
            <p:nvPr/>
          </p:nvSpPr>
          <p:spPr>
            <a:xfrm>
              <a:off x="7141150" y="1779425"/>
              <a:ext cx="8175" cy="6675"/>
            </a:xfrm>
            <a:custGeom>
              <a:rect b="b" l="l" r="r" t="t"/>
              <a:pathLst>
                <a:path extrusionOk="0" h="267" w="327">
                  <a:moveTo>
                    <a:pt x="162" y="0"/>
                  </a:moveTo>
                  <a:cubicBezTo>
                    <a:pt x="157" y="0"/>
                    <a:pt x="152" y="2"/>
                    <a:pt x="149" y="5"/>
                  </a:cubicBezTo>
                  <a:cubicBezTo>
                    <a:pt x="73" y="5"/>
                    <a:pt x="22" y="56"/>
                    <a:pt x="22" y="132"/>
                  </a:cubicBezTo>
                  <a:cubicBezTo>
                    <a:pt x="1" y="217"/>
                    <a:pt x="67" y="266"/>
                    <a:pt x="134" y="266"/>
                  </a:cubicBezTo>
                  <a:cubicBezTo>
                    <a:pt x="147" y="266"/>
                    <a:pt x="161" y="264"/>
                    <a:pt x="174" y="260"/>
                  </a:cubicBezTo>
                  <a:cubicBezTo>
                    <a:pt x="225" y="234"/>
                    <a:pt x="276" y="158"/>
                    <a:pt x="327" y="82"/>
                  </a:cubicBezTo>
                  <a:cubicBezTo>
                    <a:pt x="261" y="60"/>
                    <a:pt x="196" y="0"/>
                    <a:pt x="16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26"/>
            <p:cNvSpPr/>
            <p:nvPr/>
          </p:nvSpPr>
          <p:spPr>
            <a:xfrm>
              <a:off x="7099275" y="1751725"/>
              <a:ext cx="7325" cy="9025"/>
            </a:xfrm>
            <a:custGeom>
              <a:rect b="b" l="l" r="r" t="t"/>
              <a:pathLst>
                <a:path extrusionOk="0" h="361" w="293">
                  <a:moveTo>
                    <a:pt x="77" y="1"/>
                  </a:moveTo>
                  <a:cubicBezTo>
                    <a:pt x="37" y="1"/>
                    <a:pt x="1" y="48"/>
                    <a:pt x="19" y="122"/>
                  </a:cubicBezTo>
                  <a:cubicBezTo>
                    <a:pt x="45" y="198"/>
                    <a:pt x="70" y="275"/>
                    <a:pt x="121" y="351"/>
                  </a:cubicBezTo>
                  <a:cubicBezTo>
                    <a:pt x="151" y="357"/>
                    <a:pt x="177" y="360"/>
                    <a:pt x="198" y="360"/>
                  </a:cubicBezTo>
                  <a:cubicBezTo>
                    <a:pt x="268" y="360"/>
                    <a:pt x="293" y="327"/>
                    <a:pt x="274" y="249"/>
                  </a:cubicBezTo>
                  <a:cubicBezTo>
                    <a:pt x="248" y="148"/>
                    <a:pt x="197" y="71"/>
                    <a:pt x="121" y="21"/>
                  </a:cubicBezTo>
                  <a:cubicBezTo>
                    <a:pt x="107" y="7"/>
                    <a:pt x="92" y="1"/>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26"/>
            <p:cNvSpPr/>
            <p:nvPr/>
          </p:nvSpPr>
          <p:spPr>
            <a:xfrm>
              <a:off x="7028575" y="1647375"/>
              <a:ext cx="8300" cy="8925"/>
            </a:xfrm>
            <a:custGeom>
              <a:rect b="b" l="l" r="r" t="t"/>
              <a:pathLst>
                <a:path extrusionOk="0" h="357" w="332">
                  <a:moveTo>
                    <a:pt x="128" y="1"/>
                  </a:moveTo>
                  <a:cubicBezTo>
                    <a:pt x="77" y="1"/>
                    <a:pt x="1" y="77"/>
                    <a:pt x="1" y="128"/>
                  </a:cubicBezTo>
                  <a:cubicBezTo>
                    <a:pt x="1" y="230"/>
                    <a:pt x="77" y="331"/>
                    <a:pt x="204" y="357"/>
                  </a:cubicBezTo>
                  <a:cubicBezTo>
                    <a:pt x="230" y="357"/>
                    <a:pt x="280" y="306"/>
                    <a:pt x="331" y="255"/>
                  </a:cubicBezTo>
                  <a:cubicBezTo>
                    <a:pt x="306" y="128"/>
                    <a:pt x="255" y="26"/>
                    <a:pt x="12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26"/>
            <p:cNvSpPr/>
            <p:nvPr/>
          </p:nvSpPr>
          <p:spPr>
            <a:xfrm>
              <a:off x="7220475" y="1737350"/>
              <a:ext cx="13375" cy="7050"/>
            </a:xfrm>
            <a:custGeom>
              <a:rect b="b" l="l" r="r" t="t"/>
              <a:pathLst>
                <a:path extrusionOk="0" h="282" w="535">
                  <a:moveTo>
                    <a:pt x="188" y="0"/>
                  </a:moveTo>
                  <a:cubicBezTo>
                    <a:pt x="151" y="0"/>
                    <a:pt x="114" y="4"/>
                    <a:pt x="77" y="11"/>
                  </a:cubicBezTo>
                  <a:lnTo>
                    <a:pt x="0" y="113"/>
                  </a:lnTo>
                  <a:cubicBezTo>
                    <a:pt x="73" y="203"/>
                    <a:pt x="146" y="281"/>
                    <a:pt x="246" y="281"/>
                  </a:cubicBezTo>
                  <a:cubicBezTo>
                    <a:pt x="286" y="281"/>
                    <a:pt x="331" y="269"/>
                    <a:pt x="382" y="240"/>
                  </a:cubicBezTo>
                  <a:cubicBezTo>
                    <a:pt x="483" y="189"/>
                    <a:pt x="534" y="87"/>
                    <a:pt x="458" y="36"/>
                  </a:cubicBezTo>
                  <a:cubicBezTo>
                    <a:pt x="368" y="18"/>
                    <a:pt x="278" y="0"/>
                    <a:pt x="18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26"/>
            <p:cNvSpPr/>
            <p:nvPr/>
          </p:nvSpPr>
          <p:spPr>
            <a:xfrm>
              <a:off x="6895775" y="1519550"/>
              <a:ext cx="7025" cy="5875"/>
            </a:xfrm>
            <a:custGeom>
              <a:rect b="b" l="l" r="r" t="t"/>
              <a:pathLst>
                <a:path extrusionOk="0" h="235" w="281">
                  <a:moveTo>
                    <a:pt x="107" y="0"/>
                  </a:moveTo>
                  <a:cubicBezTo>
                    <a:pt x="64" y="0"/>
                    <a:pt x="23" y="63"/>
                    <a:pt x="1" y="107"/>
                  </a:cubicBezTo>
                  <a:cubicBezTo>
                    <a:pt x="52" y="158"/>
                    <a:pt x="77" y="209"/>
                    <a:pt x="128" y="234"/>
                  </a:cubicBezTo>
                  <a:cubicBezTo>
                    <a:pt x="179" y="234"/>
                    <a:pt x="230" y="183"/>
                    <a:pt x="280" y="132"/>
                  </a:cubicBezTo>
                  <a:cubicBezTo>
                    <a:pt x="204" y="56"/>
                    <a:pt x="179" y="5"/>
                    <a:pt x="128" y="5"/>
                  </a:cubicBezTo>
                  <a:cubicBezTo>
                    <a:pt x="121" y="2"/>
                    <a:pt x="114" y="0"/>
                    <a:pt x="10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26"/>
            <p:cNvSpPr/>
            <p:nvPr/>
          </p:nvSpPr>
          <p:spPr>
            <a:xfrm>
              <a:off x="7092750" y="1670250"/>
              <a:ext cx="6375" cy="8300"/>
            </a:xfrm>
            <a:custGeom>
              <a:rect b="b" l="l" r="r" t="t"/>
              <a:pathLst>
                <a:path extrusionOk="0" h="332" w="255">
                  <a:moveTo>
                    <a:pt x="128" y="1"/>
                  </a:moveTo>
                  <a:cubicBezTo>
                    <a:pt x="77" y="77"/>
                    <a:pt x="1" y="153"/>
                    <a:pt x="26" y="179"/>
                  </a:cubicBezTo>
                  <a:cubicBezTo>
                    <a:pt x="26" y="230"/>
                    <a:pt x="102" y="280"/>
                    <a:pt x="128" y="331"/>
                  </a:cubicBezTo>
                  <a:cubicBezTo>
                    <a:pt x="179" y="280"/>
                    <a:pt x="255" y="230"/>
                    <a:pt x="255" y="204"/>
                  </a:cubicBezTo>
                  <a:cubicBezTo>
                    <a:pt x="255" y="153"/>
                    <a:pt x="204" y="103"/>
                    <a:pt x="12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26"/>
            <p:cNvSpPr/>
            <p:nvPr/>
          </p:nvSpPr>
          <p:spPr>
            <a:xfrm>
              <a:off x="7155800" y="1763525"/>
              <a:ext cx="7500" cy="6925"/>
            </a:xfrm>
            <a:custGeom>
              <a:rect b="b" l="l" r="r" t="t"/>
              <a:pathLst>
                <a:path extrusionOk="0" h="277" w="300">
                  <a:moveTo>
                    <a:pt x="161" y="1"/>
                  </a:moveTo>
                  <a:cubicBezTo>
                    <a:pt x="156" y="1"/>
                    <a:pt x="151" y="2"/>
                    <a:pt x="147" y="6"/>
                  </a:cubicBezTo>
                  <a:cubicBezTo>
                    <a:pt x="71" y="6"/>
                    <a:pt x="20" y="57"/>
                    <a:pt x="20" y="133"/>
                  </a:cubicBezTo>
                  <a:cubicBezTo>
                    <a:pt x="1" y="212"/>
                    <a:pt x="58" y="276"/>
                    <a:pt x="133" y="276"/>
                  </a:cubicBezTo>
                  <a:cubicBezTo>
                    <a:pt x="154" y="276"/>
                    <a:pt x="176" y="271"/>
                    <a:pt x="198" y="260"/>
                  </a:cubicBezTo>
                  <a:cubicBezTo>
                    <a:pt x="249" y="235"/>
                    <a:pt x="249" y="158"/>
                    <a:pt x="300" y="82"/>
                  </a:cubicBezTo>
                  <a:cubicBezTo>
                    <a:pt x="256" y="60"/>
                    <a:pt x="194" y="1"/>
                    <a:pt x="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26"/>
            <p:cNvSpPr/>
            <p:nvPr/>
          </p:nvSpPr>
          <p:spPr>
            <a:xfrm>
              <a:off x="6940275" y="1745225"/>
              <a:ext cx="8775" cy="8075"/>
            </a:xfrm>
            <a:custGeom>
              <a:rect b="b" l="l" r="r" t="t"/>
              <a:pathLst>
                <a:path extrusionOk="0" h="323" w="351">
                  <a:moveTo>
                    <a:pt x="203" y="1"/>
                  </a:moveTo>
                  <a:cubicBezTo>
                    <a:pt x="76" y="1"/>
                    <a:pt x="0" y="52"/>
                    <a:pt x="25" y="128"/>
                  </a:cubicBezTo>
                  <a:cubicBezTo>
                    <a:pt x="51" y="204"/>
                    <a:pt x="127" y="281"/>
                    <a:pt x="203" y="306"/>
                  </a:cubicBezTo>
                  <a:cubicBezTo>
                    <a:pt x="215" y="317"/>
                    <a:pt x="229" y="322"/>
                    <a:pt x="243" y="322"/>
                  </a:cubicBezTo>
                  <a:cubicBezTo>
                    <a:pt x="294" y="322"/>
                    <a:pt x="350" y="263"/>
                    <a:pt x="330" y="204"/>
                  </a:cubicBezTo>
                  <a:cubicBezTo>
                    <a:pt x="305" y="128"/>
                    <a:pt x="254" y="77"/>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26"/>
            <p:cNvSpPr/>
            <p:nvPr/>
          </p:nvSpPr>
          <p:spPr>
            <a:xfrm>
              <a:off x="7256050" y="1738075"/>
              <a:ext cx="5750" cy="5925"/>
            </a:xfrm>
            <a:custGeom>
              <a:rect b="b" l="l" r="r" t="t"/>
              <a:pathLst>
                <a:path extrusionOk="0" h="237" w="230">
                  <a:moveTo>
                    <a:pt x="74" y="0"/>
                  </a:moveTo>
                  <a:cubicBezTo>
                    <a:pt x="34" y="0"/>
                    <a:pt x="1" y="38"/>
                    <a:pt x="1" y="58"/>
                  </a:cubicBezTo>
                  <a:cubicBezTo>
                    <a:pt x="1" y="109"/>
                    <a:pt x="1" y="185"/>
                    <a:pt x="26" y="236"/>
                  </a:cubicBezTo>
                  <a:lnTo>
                    <a:pt x="229" y="160"/>
                  </a:lnTo>
                  <a:cubicBezTo>
                    <a:pt x="179" y="84"/>
                    <a:pt x="153" y="33"/>
                    <a:pt x="102" y="7"/>
                  </a:cubicBezTo>
                  <a:cubicBezTo>
                    <a:pt x="93" y="3"/>
                    <a:pt x="83"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26"/>
            <p:cNvSpPr/>
            <p:nvPr/>
          </p:nvSpPr>
          <p:spPr>
            <a:xfrm>
              <a:off x="6980925" y="1501250"/>
              <a:ext cx="5750" cy="7000"/>
            </a:xfrm>
            <a:custGeom>
              <a:rect b="b" l="l" r="r" t="t"/>
              <a:pathLst>
                <a:path extrusionOk="0" h="280" w="230">
                  <a:moveTo>
                    <a:pt x="153" y="0"/>
                  </a:moveTo>
                  <a:cubicBezTo>
                    <a:pt x="51" y="0"/>
                    <a:pt x="1" y="51"/>
                    <a:pt x="26" y="127"/>
                  </a:cubicBezTo>
                  <a:cubicBezTo>
                    <a:pt x="26" y="204"/>
                    <a:pt x="77" y="229"/>
                    <a:pt x="128" y="280"/>
                  </a:cubicBezTo>
                  <a:cubicBezTo>
                    <a:pt x="153" y="229"/>
                    <a:pt x="229" y="178"/>
                    <a:pt x="229" y="153"/>
                  </a:cubicBezTo>
                  <a:cubicBezTo>
                    <a:pt x="229" y="102"/>
                    <a:pt x="179" y="51"/>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26"/>
            <p:cNvSpPr/>
            <p:nvPr/>
          </p:nvSpPr>
          <p:spPr>
            <a:xfrm>
              <a:off x="7172275" y="1758575"/>
              <a:ext cx="5650" cy="5875"/>
            </a:xfrm>
            <a:custGeom>
              <a:rect b="b" l="l" r="r" t="t"/>
              <a:pathLst>
                <a:path extrusionOk="0" h="235" w="226">
                  <a:moveTo>
                    <a:pt x="98" y="1"/>
                  </a:moveTo>
                  <a:cubicBezTo>
                    <a:pt x="48" y="26"/>
                    <a:pt x="22" y="77"/>
                    <a:pt x="22" y="128"/>
                  </a:cubicBezTo>
                  <a:cubicBezTo>
                    <a:pt x="0" y="172"/>
                    <a:pt x="54" y="234"/>
                    <a:pt x="118" y="234"/>
                  </a:cubicBezTo>
                  <a:cubicBezTo>
                    <a:pt x="128" y="234"/>
                    <a:pt x="139" y="233"/>
                    <a:pt x="149" y="229"/>
                  </a:cubicBezTo>
                  <a:cubicBezTo>
                    <a:pt x="175" y="229"/>
                    <a:pt x="200" y="153"/>
                    <a:pt x="226" y="128"/>
                  </a:cubicBezTo>
                  <a:cubicBezTo>
                    <a:pt x="226" y="26"/>
                    <a:pt x="175" y="1"/>
                    <a:pt x="9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26"/>
            <p:cNvSpPr/>
            <p:nvPr/>
          </p:nvSpPr>
          <p:spPr>
            <a:xfrm>
              <a:off x="7031750" y="1585750"/>
              <a:ext cx="5750" cy="6375"/>
            </a:xfrm>
            <a:custGeom>
              <a:rect b="b" l="l" r="r" t="t"/>
              <a:pathLst>
                <a:path extrusionOk="0" h="255" w="230">
                  <a:moveTo>
                    <a:pt x="128" y="1"/>
                  </a:moveTo>
                  <a:cubicBezTo>
                    <a:pt x="77" y="51"/>
                    <a:pt x="26" y="102"/>
                    <a:pt x="1" y="153"/>
                  </a:cubicBezTo>
                  <a:cubicBezTo>
                    <a:pt x="1" y="179"/>
                    <a:pt x="77" y="255"/>
                    <a:pt x="77" y="255"/>
                  </a:cubicBezTo>
                  <a:cubicBezTo>
                    <a:pt x="128" y="255"/>
                    <a:pt x="204" y="204"/>
                    <a:pt x="230" y="179"/>
                  </a:cubicBezTo>
                  <a:cubicBezTo>
                    <a:pt x="230" y="128"/>
                    <a:pt x="179" y="77"/>
                    <a:pt x="12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26"/>
            <p:cNvSpPr/>
            <p:nvPr/>
          </p:nvSpPr>
          <p:spPr>
            <a:xfrm>
              <a:off x="6915475" y="1798600"/>
              <a:ext cx="6375" cy="5125"/>
            </a:xfrm>
            <a:custGeom>
              <a:rect b="b" l="l" r="r" t="t"/>
              <a:pathLst>
                <a:path extrusionOk="0" h="205" w="255">
                  <a:moveTo>
                    <a:pt x="102" y="1"/>
                  </a:moveTo>
                  <a:cubicBezTo>
                    <a:pt x="77" y="1"/>
                    <a:pt x="26" y="52"/>
                    <a:pt x="1" y="103"/>
                  </a:cubicBezTo>
                  <a:cubicBezTo>
                    <a:pt x="52" y="128"/>
                    <a:pt x="102" y="153"/>
                    <a:pt x="153" y="204"/>
                  </a:cubicBezTo>
                  <a:cubicBezTo>
                    <a:pt x="153" y="204"/>
                    <a:pt x="204" y="128"/>
                    <a:pt x="255" y="77"/>
                  </a:cubicBezTo>
                  <a:cubicBezTo>
                    <a:pt x="204" y="52"/>
                    <a:pt x="153" y="26"/>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26"/>
            <p:cNvSpPr/>
            <p:nvPr/>
          </p:nvSpPr>
          <p:spPr>
            <a:xfrm>
              <a:off x="7193150" y="1810675"/>
              <a:ext cx="5100" cy="5125"/>
            </a:xfrm>
            <a:custGeom>
              <a:rect b="b" l="l" r="r" t="t"/>
              <a:pathLst>
                <a:path extrusionOk="0" h="205" w="204">
                  <a:moveTo>
                    <a:pt x="102" y="1"/>
                  </a:moveTo>
                  <a:cubicBezTo>
                    <a:pt x="77" y="1"/>
                    <a:pt x="1" y="26"/>
                    <a:pt x="1" y="52"/>
                  </a:cubicBezTo>
                  <a:cubicBezTo>
                    <a:pt x="1" y="102"/>
                    <a:pt x="26" y="153"/>
                    <a:pt x="51" y="204"/>
                  </a:cubicBezTo>
                  <a:lnTo>
                    <a:pt x="204" y="153"/>
                  </a:lnTo>
                  <a:cubicBezTo>
                    <a:pt x="204" y="26"/>
                    <a:pt x="178" y="1"/>
                    <a:pt x="10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26"/>
            <p:cNvSpPr/>
            <p:nvPr/>
          </p:nvSpPr>
          <p:spPr>
            <a:xfrm>
              <a:off x="6983475" y="1601000"/>
              <a:ext cx="5750" cy="5625"/>
            </a:xfrm>
            <a:custGeom>
              <a:rect b="b" l="l" r="r" t="t"/>
              <a:pathLst>
                <a:path extrusionOk="0" h="225" w="230">
                  <a:moveTo>
                    <a:pt x="127" y="1"/>
                  </a:moveTo>
                  <a:cubicBezTo>
                    <a:pt x="77" y="1"/>
                    <a:pt x="0" y="26"/>
                    <a:pt x="26" y="102"/>
                  </a:cubicBezTo>
                  <a:cubicBezTo>
                    <a:pt x="26" y="153"/>
                    <a:pt x="51" y="178"/>
                    <a:pt x="77" y="204"/>
                  </a:cubicBezTo>
                  <a:cubicBezTo>
                    <a:pt x="98" y="218"/>
                    <a:pt x="117" y="224"/>
                    <a:pt x="134" y="224"/>
                  </a:cubicBezTo>
                  <a:cubicBezTo>
                    <a:pt x="179" y="224"/>
                    <a:pt x="211" y="183"/>
                    <a:pt x="229" y="128"/>
                  </a:cubicBezTo>
                  <a:cubicBezTo>
                    <a:pt x="204" y="77"/>
                    <a:pt x="178" y="26"/>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26"/>
            <p:cNvSpPr/>
            <p:nvPr/>
          </p:nvSpPr>
          <p:spPr>
            <a:xfrm>
              <a:off x="7271300" y="1622600"/>
              <a:ext cx="5750" cy="5125"/>
            </a:xfrm>
            <a:custGeom>
              <a:rect b="b" l="l" r="r" t="t"/>
              <a:pathLst>
                <a:path extrusionOk="0" h="205" w="230">
                  <a:moveTo>
                    <a:pt x="77" y="1"/>
                  </a:moveTo>
                  <a:cubicBezTo>
                    <a:pt x="77" y="1"/>
                    <a:pt x="1" y="77"/>
                    <a:pt x="1" y="77"/>
                  </a:cubicBezTo>
                  <a:cubicBezTo>
                    <a:pt x="51" y="128"/>
                    <a:pt x="77" y="179"/>
                    <a:pt x="128" y="204"/>
                  </a:cubicBezTo>
                  <a:lnTo>
                    <a:pt x="229" y="102"/>
                  </a:lnTo>
                  <a:cubicBezTo>
                    <a:pt x="179" y="52"/>
                    <a:pt x="128" y="26"/>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26"/>
            <p:cNvSpPr/>
            <p:nvPr/>
          </p:nvSpPr>
          <p:spPr>
            <a:xfrm>
              <a:off x="7165825" y="1650575"/>
              <a:ext cx="5750" cy="5725"/>
            </a:xfrm>
            <a:custGeom>
              <a:rect b="b" l="l" r="r" t="t"/>
              <a:pathLst>
                <a:path extrusionOk="0" h="229" w="230">
                  <a:moveTo>
                    <a:pt x="77" y="0"/>
                  </a:moveTo>
                  <a:cubicBezTo>
                    <a:pt x="77" y="0"/>
                    <a:pt x="1" y="76"/>
                    <a:pt x="1" y="76"/>
                  </a:cubicBezTo>
                  <a:cubicBezTo>
                    <a:pt x="51" y="127"/>
                    <a:pt x="77" y="178"/>
                    <a:pt x="128" y="229"/>
                  </a:cubicBezTo>
                  <a:lnTo>
                    <a:pt x="229" y="102"/>
                  </a:lnTo>
                  <a:cubicBezTo>
                    <a:pt x="179" y="51"/>
                    <a:pt x="128" y="25"/>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26"/>
            <p:cNvSpPr/>
            <p:nvPr/>
          </p:nvSpPr>
          <p:spPr>
            <a:xfrm>
              <a:off x="6852575" y="1393075"/>
              <a:ext cx="5750" cy="5250"/>
            </a:xfrm>
            <a:custGeom>
              <a:rect b="b" l="l" r="r" t="t"/>
              <a:pathLst>
                <a:path extrusionOk="0" h="210" w="230">
                  <a:moveTo>
                    <a:pt x="126" y="0"/>
                  </a:moveTo>
                  <a:cubicBezTo>
                    <a:pt x="111" y="0"/>
                    <a:pt x="95" y="2"/>
                    <a:pt x="77" y="7"/>
                  </a:cubicBezTo>
                  <a:cubicBezTo>
                    <a:pt x="51" y="7"/>
                    <a:pt x="26" y="57"/>
                    <a:pt x="1" y="108"/>
                  </a:cubicBezTo>
                  <a:cubicBezTo>
                    <a:pt x="51" y="134"/>
                    <a:pt x="102" y="185"/>
                    <a:pt x="153" y="210"/>
                  </a:cubicBezTo>
                  <a:cubicBezTo>
                    <a:pt x="179" y="185"/>
                    <a:pt x="204" y="134"/>
                    <a:pt x="229" y="108"/>
                  </a:cubicBezTo>
                  <a:cubicBezTo>
                    <a:pt x="229" y="46"/>
                    <a:pt x="195" y="0"/>
                    <a:pt x="1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26"/>
            <p:cNvSpPr/>
            <p:nvPr/>
          </p:nvSpPr>
          <p:spPr>
            <a:xfrm>
              <a:off x="7146125" y="1493625"/>
              <a:ext cx="5750" cy="7650"/>
            </a:xfrm>
            <a:custGeom>
              <a:rect b="b" l="l" r="r" t="t"/>
              <a:pathLst>
                <a:path extrusionOk="0" h="306" w="230">
                  <a:moveTo>
                    <a:pt x="153" y="0"/>
                  </a:moveTo>
                  <a:lnTo>
                    <a:pt x="1" y="204"/>
                  </a:lnTo>
                  <a:cubicBezTo>
                    <a:pt x="52" y="254"/>
                    <a:pt x="102" y="280"/>
                    <a:pt x="153" y="305"/>
                  </a:cubicBezTo>
                  <a:cubicBezTo>
                    <a:pt x="153" y="305"/>
                    <a:pt x="229" y="254"/>
                    <a:pt x="229" y="204"/>
                  </a:cubicBezTo>
                  <a:cubicBezTo>
                    <a:pt x="204" y="127"/>
                    <a:pt x="179" y="77"/>
                    <a:pt x="1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26"/>
            <p:cNvSpPr/>
            <p:nvPr/>
          </p:nvSpPr>
          <p:spPr>
            <a:xfrm>
              <a:off x="7147400" y="1890750"/>
              <a:ext cx="25" cy="25"/>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26"/>
            <p:cNvSpPr/>
            <p:nvPr/>
          </p:nvSpPr>
          <p:spPr>
            <a:xfrm>
              <a:off x="7139775" y="1887775"/>
              <a:ext cx="7650" cy="5025"/>
            </a:xfrm>
            <a:custGeom>
              <a:rect b="b" l="l" r="r" t="t"/>
              <a:pathLst>
                <a:path extrusionOk="0" h="201" w="306">
                  <a:moveTo>
                    <a:pt x="128" y="0"/>
                  </a:moveTo>
                  <a:cubicBezTo>
                    <a:pt x="98" y="0"/>
                    <a:pt x="64" y="12"/>
                    <a:pt x="26" y="43"/>
                  </a:cubicBezTo>
                  <a:cubicBezTo>
                    <a:pt x="1" y="68"/>
                    <a:pt x="1" y="119"/>
                    <a:pt x="26" y="145"/>
                  </a:cubicBezTo>
                  <a:cubicBezTo>
                    <a:pt x="59" y="186"/>
                    <a:pt x="89" y="200"/>
                    <a:pt x="118" y="200"/>
                  </a:cubicBezTo>
                  <a:cubicBezTo>
                    <a:pt x="180" y="200"/>
                    <a:pt x="237" y="136"/>
                    <a:pt x="306" y="119"/>
                  </a:cubicBezTo>
                  <a:cubicBezTo>
                    <a:pt x="252" y="66"/>
                    <a:pt x="199" y="0"/>
                    <a:pt x="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26"/>
            <p:cNvSpPr/>
            <p:nvPr/>
          </p:nvSpPr>
          <p:spPr>
            <a:xfrm>
              <a:off x="6942175" y="1599625"/>
              <a:ext cx="4475" cy="4575"/>
            </a:xfrm>
            <a:custGeom>
              <a:rect b="b" l="l" r="r" t="t"/>
              <a:pathLst>
                <a:path extrusionOk="0" h="183" w="179">
                  <a:moveTo>
                    <a:pt x="91" y="1"/>
                  </a:moveTo>
                  <a:cubicBezTo>
                    <a:pt x="76" y="1"/>
                    <a:pt x="61" y="5"/>
                    <a:pt x="51" y="5"/>
                  </a:cubicBezTo>
                  <a:cubicBezTo>
                    <a:pt x="26" y="30"/>
                    <a:pt x="0" y="56"/>
                    <a:pt x="0" y="106"/>
                  </a:cubicBezTo>
                  <a:cubicBezTo>
                    <a:pt x="0" y="132"/>
                    <a:pt x="51" y="183"/>
                    <a:pt x="77" y="183"/>
                  </a:cubicBezTo>
                  <a:cubicBezTo>
                    <a:pt x="153" y="183"/>
                    <a:pt x="178" y="106"/>
                    <a:pt x="153" y="56"/>
                  </a:cubicBezTo>
                  <a:cubicBezTo>
                    <a:pt x="138" y="10"/>
                    <a:pt x="113" y="1"/>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26"/>
            <p:cNvSpPr/>
            <p:nvPr/>
          </p:nvSpPr>
          <p:spPr>
            <a:xfrm>
              <a:off x="6888150" y="1583200"/>
              <a:ext cx="3200" cy="1950"/>
            </a:xfrm>
            <a:custGeom>
              <a:rect b="b" l="l" r="r" t="t"/>
              <a:pathLst>
                <a:path extrusionOk="0" h="78" w="128">
                  <a:moveTo>
                    <a:pt x="26" y="1"/>
                  </a:moveTo>
                  <a:cubicBezTo>
                    <a:pt x="26" y="26"/>
                    <a:pt x="1" y="52"/>
                    <a:pt x="1" y="52"/>
                  </a:cubicBezTo>
                  <a:lnTo>
                    <a:pt x="128" y="77"/>
                  </a:lnTo>
                  <a:lnTo>
                    <a:pt x="128"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26"/>
            <p:cNvSpPr/>
            <p:nvPr/>
          </p:nvSpPr>
          <p:spPr>
            <a:xfrm>
              <a:off x="7089575" y="1657275"/>
              <a:ext cx="1925" cy="2475"/>
            </a:xfrm>
            <a:custGeom>
              <a:rect b="b" l="l" r="r" t="t"/>
              <a:pathLst>
                <a:path extrusionOk="0" h="99" w="77">
                  <a:moveTo>
                    <a:pt x="44" y="0"/>
                  </a:moveTo>
                  <a:cubicBezTo>
                    <a:pt x="35" y="0"/>
                    <a:pt x="18" y="12"/>
                    <a:pt x="1" y="12"/>
                  </a:cubicBezTo>
                  <a:cubicBezTo>
                    <a:pt x="1" y="37"/>
                    <a:pt x="1" y="62"/>
                    <a:pt x="26" y="88"/>
                  </a:cubicBezTo>
                  <a:cubicBezTo>
                    <a:pt x="34" y="95"/>
                    <a:pt x="41" y="98"/>
                    <a:pt x="48" y="98"/>
                  </a:cubicBezTo>
                  <a:cubicBezTo>
                    <a:pt x="64" y="98"/>
                    <a:pt x="77" y="80"/>
                    <a:pt x="77" y="62"/>
                  </a:cubicBezTo>
                  <a:cubicBezTo>
                    <a:pt x="77" y="62"/>
                    <a:pt x="77" y="12"/>
                    <a:pt x="52" y="12"/>
                  </a:cubicBezTo>
                  <a:cubicBezTo>
                    <a:pt x="52" y="3"/>
                    <a:pt x="49" y="0"/>
                    <a:pt x="4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26"/>
            <p:cNvSpPr/>
            <p:nvPr/>
          </p:nvSpPr>
          <p:spPr>
            <a:xfrm>
              <a:off x="7195700" y="1717275"/>
              <a:ext cx="1925" cy="1925"/>
            </a:xfrm>
            <a:custGeom>
              <a:rect b="b" l="l" r="r" t="t"/>
              <a:pathLst>
                <a:path extrusionOk="0" h="77" w="77">
                  <a:moveTo>
                    <a:pt x="0" y="1"/>
                  </a:moveTo>
                  <a:lnTo>
                    <a:pt x="26" y="77"/>
                  </a:lnTo>
                  <a:cubicBezTo>
                    <a:pt x="51" y="77"/>
                    <a:pt x="76" y="77"/>
                    <a:pt x="76" y="51"/>
                  </a:cubicBezTo>
                  <a:cubicBezTo>
                    <a:pt x="76" y="26"/>
                    <a:pt x="76"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26"/>
            <p:cNvSpPr/>
            <p:nvPr/>
          </p:nvSpPr>
          <p:spPr>
            <a:xfrm>
              <a:off x="7216650" y="1762400"/>
              <a:ext cx="2575" cy="2550"/>
            </a:xfrm>
            <a:custGeom>
              <a:rect b="b" l="l" r="r" t="t"/>
              <a:pathLst>
                <a:path extrusionOk="0" h="102" w="103">
                  <a:moveTo>
                    <a:pt x="26" y="0"/>
                  </a:moveTo>
                  <a:cubicBezTo>
                    <a:pt x="26" y="0"/>
                    <a:pt x="1" y="51"/>
                    <a:pt x="1" y="51"/>
                  </a:cubicBezTo>
                  <a:cubicBezTo>
                    <a:pt x="26" y="76"/>
                    <a:pt x="26" y="102"/>
                    <a:pt x="77" y="102"/>
                  </a:cubicBezTo>
                  <a:lnTo>
                    <a:pt x="103" y="76"/>
                  </a:lnTo>
                  <a:lnTo>
                    <a:pt x="26"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26"/>
            <p:cNvSpPr/>
            <p:nvPr/>
          </p:nvSpPr>
          <p:spPr>
            <a:xfrm>
              <a:off x="6931375" y="1796700"/>
              <a:ext cx="3200" cy="3200"/>
            </a:xfrm>
            <a:custGeom>
              <a:rect b="b" l="l" r="r" t="t"/>
              <a:pathLst>
                <a:path extrusionOk="0" h="128" w="128">
                  <a:moveTo>
                    <a:pt x="76" y="1"/>
                  </a:moveTo>
                  <a:cubicBezTo>
                    <a:pt x="51" y="26"/>
                    <a:pt x="26" y="51"/>
                    <a:pt x="0" y="77"/>
                  </a:cubicBezTo>
                  <a:lnTo>
                    <a:pt x="76" y="128"/>
                  </a:lnTo>
                  <a:cubicBezTo>
                    <a:pt x="76" y="102"/>
                    <a:pt x="102" y="77"/>
                    <a:pt x="127" y="51"/>
                  </a:cubicBezTo>
                  <a:cubicBezTo>
                    <a:pt x="127" y="51"/>
                    <a:pt x="102"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26"/>
            <p:cNvSpPr/>
            <p:nvPr/>
          </p:nvSpPr>
          <p:spPr>
            <a:xfrm>
              <a:off x="7208400" y="1825925"/>
              <a:ext cx="3825" cy="3375"/>
            </a:xfrm>
            <a:custGeom>
              <a:rect b="b" l="l" r="r" t="t"/>
              <a:pathLst>
                <a:path extrusionOk="0" h="135" w="153">
                  <a:moveTo>
                    <a:pt x="51" y="1"/>
                  </a:moveTo>
                  <a:cubicBezTo>
                    <a:pt x="26" y="1"/>
                    <a:pt x="26" y="77"/>
                    <a:pt x="0" y="102"/>
                  </a:cubicBezTo>
                  <a:cubicBezTo>
                    <a:pt x="41" y="102"/>
                    <a:pt x="66" y="135"/>
                    <a:pt x="87" y="135"/>
                  </a:cubicBezTo>
                  <a:cubicBezTo>
                    <a:pt x="92" y="135"/>
                    <a:pt x="97" y="133"/>
                    <a:pt x="102" y="128"/>
                  </a:cubicBezTo>
                  <a:cubicBezTo>
                    <a:pt x="153" y="128"/>
                    <a:pt x="153" y="77"/>
                    <a:pt x="153" y="52"/>
                  </a:cubicBezTo>
                  <a:cubicBezTo>
                    <a:pt x="128" y="52"/>
                    <a:pt x="7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26"/>
            <p:cNvSpPr/>
            <p:nvPr/>
          </p:nvSpPr>
          <p:spPr>
            <a:xfrm>
              <a:off x="6919925" y="1438350"/>
              <a:ext cx="3200" cy="3825"/>
            </a:xfrm>
            <a:custGeom>
              <a:rect b="b" l="l" r="r" t="t"/>
              <a:pathLst>
                <a:path extrusionOk="0" h="153" w="128">
                  <a:moveTo>
                    <a:pt x="77" y="0"/>
                  </a:moveTo>
                  <a:cubicBezTo>
                    <a:pt x="52" y="26"/>
                    <a:pt x="26" y="51"/>
                    <a:pt x="1" y="76"/>
                  </a:cubicBezTo>
                  <a:lnTo>
                    <a:pt x="77" y="153"/>
                  </a:lnTo>
                  <a:cubicBezTo>
                    <a:pt x="102" y="102"/>
                    <a:pt x="128" y="76"/>
                    <a:pt x="128" y="51"/>
                  </a:cubicBezTo>
                  <a:cubicBezTo>
                    <a:pt x="128" y="51"/>
                    <a:pt x="77" y="0"/>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26"/>
            <p:cNvSpPr/>
            <p:nvPr/>
          </p:nvSpPr>
          <p:spPr>
            <a:xfrm>
              <a:off x="7047000" y="1861500"/>
              <a:ext cx="2575" cy="1950"/>
            </a:xfrm>
            <a:custGeom>
              <a:rect b="b" l="l" r="r" t="t"/>
              <a:pathLst>
                <a:path extrusionOk="0" h="78" w="103">
                  <a:moveTo>
                    <a:pt x="103" y="1"/>
                  </a:moveTo>
                  <a:lnTo>
                    <a:pt x="1" y="26"/>
                  </a:lnTo>
                  <a:cubicBezTo>
                    <a:pt x="1" y="26"/>
                    <a:pt x="26" y="77"/>
                    <a:pt x="52" y="77"/>
                  </a:cubicBezTo>
                  <a:lnTo>
                    <a:pt x="103" y="77"/>
                  </a:lnTo>
                  <a:lnTo>
                    <a:pt x="10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26"/>
            <p:cNvSpPr/>
            <p:nvPr/>
          </p:nvSpPr>
          <p:spPr>
            <a:xfrm>
              <a:off x="7135975" y="1875500"/>
              <a:ext cx="1925" cy="2100"/>
            </a:xfrm>
            <a:custGeom>
              <a:rect b="b" l="l" r="r" t="t"/>
              <a:pathLst>
                <a:path extrusionOk="0" h="84" w="77">
                  <a:moveTo>
                    <a:pt x="26" y="0"/>
                  </a:moveTo>
                  <a:cubicBezTo>
                    <a:pt x="0" y="0"/>
                    <a:pt x="0" y="51"/>
                    <a:pt x="0" y="51"/>
                  </a:cubicBezTo>
                  <a:cubicBezTo>
                    <a:pt x="0" y="51"/>
                    <a:pt x="26" y="51"/>
                    <a:pt x="51" y="76"/>
                  </a:cubicBezTo>
                  <a:cubicBezTo>
                    <a:pt x="51" y="81"/>
                    <a:pt x="52" y="83"/>
                    <a:pt x="53" y="83"/>
                  </a:cubicBezTo>
                  <a:cubicBezTo>
                    <a:pt x="60" y="83"/>
                    <a:pt x="76" y="46"/>
                    <a:pt x="76" y="26"/>
                  </a:cubicBezTo>
                  <a:cubicBezTo>
                    <a:pt x="51" y="26"/>
                    <a:pt x="26"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26"/>
            <p:cNvSpPr/>
            <p:nvPr/>
          </p:nvSpPr>
          <p:spPr>
            <a:xfrm>
              <a:off x="7178525" y="1893275"/>
              <a:ext cx="1950" cy="1950"/>
            </a:xfrm>
            <a:custGeom>
              <a:rect b="b" l="l" r="r" t="t"/>
              <a:pathLst>
                <a:path extrusionOk="0" h="78" w="78">
                  <a:moveTo>
                    <a:pt x="26" y="1"/>
                  </a:moveTo>
                  <a:lnTo>
                    <a:pt x="1" y="52"/>
                  </a:lnTo>
                  <a:lnTo>
                    <a:pt x="52" y="77"/>
                  </a:lnTo>
                  <a:cubicBezTo>
                    <a:pt x="52" y="77"/>
                    <a:pt x="77" y="52"/>
                    <a:pt x="77" y="26"/>
                  </a:cubicBezTo>
                  <a:cubicBezTo>
                    <a:pt x="64" y="13"/>
                    <a:pt x="52" y="13"/>
                    <a:pt x="42" y="13"/>
                  </a:cubicBezTo>
                  <a:cubicBezTo>
                    <a:pt x="33" y="13"/>
                    <a:pt x="26" y="13"/>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26"/>
            <p:cNvSpPr/>
            <p:nvPr/>
          </p:nvSpPr>
          <p:spPr>
            <a:xfrm>
              <a:off x="7081950" y="1879950"/>
              <a:ext cx="1925" cy="1925"/>
            </a:xfrm>
            <a:custGeom>
              <a:rect b="b" l="l" r="r" t="t"/>
              <a:pathLst>
                <a:path extrusionOk="0" h="77" w="77">
                  <a:moveTo>
                    <a:pt x="1" y="0"/>
                  </a:moveTo>
                  <a:lnTo>
                    <a:pt x="1" y="76"/>
                  </a:lnTo>
                  <a:lnTo>
                    <a:pt x="77" y="51"/>
                  </a:lnTo>
                  <a:cubicBezTo>
                    <a:pt x="77" y="51"/>
                    <a:pt x="77"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26"/>
            <p:cNvSpPr/>
            <p:nvPr/>
          </p:nvSpPr>
          <p:spPr>
            <a:xfrm>
              <a:off x="7276375" y="1640400"/>
              <a:ext cx="1950" cy="1925"/>
            </a:xfrm>
            <a:custGeom>
              <a:rect b="b" l="l" r="r" t="t"/>
              <a:pathLst>
                <a:path extrusionOk="0" h="77" w="78">
                  <a:moveTo>
                    <a:pt x="1" y="0"/>
                  </a:moveTo>
                  <a:lnTo>
                    <a:pt x="52" y="77"/>
                  </a:lnTo>
                  <a:lnTo>
                    <a:pt x="77" y="51"/>
                  </a:lnTo>
                  <a:cubicBezTo>
                    <a:pt x="77" y="26"/>
                    <a:pt x="77"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26"/>
            <p:cNvSpPr/>
            <p:nvPr/>
          </p:nvSpPr>
          <p:spPr>
            <a:xfrm>
              <a:off x="7185525" y="1702025"/>
              <a:ext cx="2575" cy="1925"/>
            </a:xfrm>
            <a:custGeom>
              <a:rect b="b" l="l" r="r" t="t"/>
              <a:pathLst>
                <a:path extrusionOk="0" h="77" w="103">
                  <a:moveTo>
                    <a:pt x="77" y="1"/>
                  </a:moveTo>
                  <a:cubicBezTo>
                    <a:pt x="51" y="1"/>
                    <a:pt x="26" y="1"/>
                    <a:pt x="26" y="26"/>
                  </a:cubicBezTo>
                  <a:cubicBezTo>
                    <a:pt x="1" y="26"/>
                    <a:pt x="26" y="77"/>
                    <a:pt x="26" y="77"/>
                  </a:cubicBezTo>
                  <a:cubicBezTo>
                    <a:pt x="51" y="77"/>
                    <a:pt x="77" y="52"/>
                    <a:pt x="102" y="52"/>
                  </a:cubicBezTo>
                  <a:cubicBezTo>
                    <a:pt x="102" y="52"/>
                    <a:pt x="102" y="1"/>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26"/>
            <p:cNvSpPr/>
            <p:nvPr/>
          </p:nvSpPr>
          <p:spPr>
            <a:xfrm>
              <a:off x="7148025" y="1890750"/>
              <a:ext cx="675" cy="1925"/>
            </a:xfrm>
            <a:custGeom>
              <a:rect b="b" l="l" r="r" t="t"/>
              <a:pathLst>
                <a:path extrusionOk="0" h="77" w="27">
                  <a:moveTo>
                    <a:pt x="1" y="0"/>
                  </a:moveTo>
                  <a:cubicBezTo>
                    <a:pt x="1" y="26"/>
                    <a:pt x="1" y="26"/>
                    <a:pt x="1" y="51"/>
                  </a:cubicBezTo>
                  <a:cubicBezTo>
                    <a:pt x="1" y="51"/>
                    <a:pt x="26" y="76"/>
                    <a:pt x="26" y="76"/>
                  </a:cubicBezTo>
                  <a:cubicBezTo>
                    <a:pt x="26" y="51"/>
                    <a:pt x="1" y="26"/>
                    <a:pt x="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26"/>
            <p:cNvSpPr/>
            <p:nvPr/>
          </p:nvSpPr>
          <p:spPr>
            <a:xfrm>
              <a:off x="7147400" y="1890750"/>
              <a:ext cx="25" cy="25"/>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6" name="Google Shape;3906;p26"/>
          <p:cNvGrpSpPr/>
          <p:nvPr/>
        </p:nvGrpSpPr>
        <p:grpSpPr>
          <a:xfrm>
            <a:off x="714175" y="1093271"/>
            <a:ext cx="7715647" cy="131916"/>
            <a:chOff x="714175" y="1115188"/>
            <a:chExt cx="7715647" cy="131916"/>
          </a:xfrm>
        </p:grpSpPr>
        <p:grpSp>
          <p:nvGrpSpPr>
            <p:cNvPr id="3907" name="Google Shape;3907;p26"/>
            <p:cNvGrpSpPr/>
            <p:nvPr/>
          </p:nvGrpSpPr>
          <p:grpSpPr>
            <a:xfrm>
              <a:off x="714175" y="1115188"/>
              <a:ext cx="7715647" cy="131916"/>
              <a:chOff x="714175" y="1082438"/>
              <a:chExt cx="7715647" cy="131916"/>
            </a:xfrm>
          </p:grpSpPr>
          <p:sp>
            <p:nvSpPr>
              <p:cNvPr id="3908" name="Google Shape;3908;p26"/>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26"/>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26"/>
            <p:cNvGrpSpPr/>
            <p:nvPr/>
          </p:nvGrpSpPr>
          <p:grpSpPr>
            <a:xfrm>
              <a:off x="989955" y="1149073"/>
              <a:ext cx="7163972" cy="64150"/>
              <a:chOff x="1299890" y="844622"/>
              <a:chExt cx="6544233" cy="64143"/>
            </a:xfrm>
          </p:grpSpPr>
          <p:grpSp>
            <p:nvGrpSpPr>
              <p:cNvPr id="3911" name="Google Shape;3911;p26"/>
              <p:cNvGrpSpPr/>
              <p:nvPr/>
            </p:nvGrpSpPr>
            <p:grpSpPr>
              <a:xfrm>
                <a:off x="4528885" y="844622"/>
                <a:ext cx="3315238" cy="64143"/>
                <a:chOff x="896765" y="648922"/>
                <a:chExt cx="3315238" cy="64143"/>
              </a:xfrm>
            </p:grpSpPr>
            <p:sp>
              <p:nvSpPr>
                <p:cNvPr id="3912" name="Google Shape;3912;p2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2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2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2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2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2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2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2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2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2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2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2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2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2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2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2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2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2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2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2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2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2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2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2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2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2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2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2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2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2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2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2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2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5" name="Google Shape;3945;p26"/>
              <p:cNvGrpSpPr/>
              <p:nvPr/>
            </p:nvGrpSpPr>
            <p:grpSpPr>
              <a:xfrm>
                <a:off x="1299890" y="844622"/>
                <a:ext cx="3315238" cy="64143"/>
                <a:chOff x="896765" y="648922"/>
                <a:chExt cx="3315238" cy="64143"/>
              </a:xfrm>
            </p:grpSpPr>
            <p:sp>
              <p:nvSpPr>
                <p:cNvPr id="3946" name="Google Shape;3946;p2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2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2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2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2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2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2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2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2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2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2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2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2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2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2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2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2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2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2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2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2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2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2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2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2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2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2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2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2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2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2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2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2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3979" name="Shape 3979"/>
        <p:cNvGrpSpPr/>
        <p:nvPr/>
      </p:nvGrpSpPr>
      <p:grpSpPr>
        <a:xfrm>
          <a:off x="0" y="0"/>
          <a:ext cx="0" cy="0"/>
          <a:chOff x="0" y="0"/>
          <a:chExt cx="0" cy="0"/>
        </a:xfrm>
      </p:grpSpPr>
      <p:pic>
        <p:nvPicPr>
          <p:cNvPr id="3980" name="Google Shape;3980;p27"/>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3981" name="Google Shape;3981;p27"/>
          <p:cNvSpPr txBox="1"/>
          <p:nvPr>
            <p:ph idx="1" type="subTitle"/>
          </p:nvPr>
        </p:nvSpPr>
        <p:spPr>
          <a:xfrm>
            <a:off x="5140925" y="2583062"/>
            <a:ext cx="2891100" cy="1239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1"/>
              </a:buClr>
              <a:buSzPts val="1600"/>
              <a:buNone/>
              <a:defRPr sz="1600"/>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3982" name="Google Shape;3982;p27"/>
          <p:cNvSpPr txBox="1"/>
          <p:nvPr>
            <p:ph type="title"/>
          </p:nvPr>
        </p:nvSpPr>
        <p:spPr>
          <a:xfrm>
            <a:off x="5140925" y="1321438"/>
            <a:ext cx="2891100" cy="1209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30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983" name="Google Shape;3983;p27"/>
          <p:cNvGrpSpPr/>
          <p:nvPr/>
        </p:nvGrpSpPr>
        <p:grpSpPr>
          <a:xfrm>
            <a:off x="714208" y="355816"/>
            <a:ext cx="7715881" cy="314092"/>
            <a:chOff x="714181" y="414418"/>
            <a:chExt cx="7556440" cy="307601"/>
          </a:xfrm>
        </p:grpSpPr>
        <p:grpSp>
          <p:nvGrpSpPr>
            <p:cNvPr id="3984" name="Google Shape;3984;p27"/>
            <p:cNvGrpSpPr/>
            <p:nvPr/>
          </p:nvGrpSpPr>
          <p:grpSpPr>
            <a:xfrm>
              <a:off x="882905" y="536157"/>
              <a:ext cx="7163972" cy="64150"/>
              <a:chOff x="1299890" y="844622"/>
              <a:chExt cx="6544233" cy="64143"/>
            </a:xfrm>
          </p:grpSpPr>
          <p:grpSp>
            <p:nvGrpSpPr>
              <p:cNvPr id="3985" name="Google Shape;3985;p27"/>
              <p:cNvGrpSpPr/>
              <p:nvPr/>
            </p:nvGrpSpPr>
            <p:grpSpPr>
              <a:xfrm>
                <a:off x="4528885" y="844622"/>
                <a:ext cx="3315238" cy="64143"/>
                <a:chOff x="896765" y="648922"/>
                <a:chExt cx="3315238" cy="64143"/>
              </a:xfrm>
            </p:grpSpPr>
            <p:sp>
              <p:nvSpPr>
                <p:cNvPr id="3986" name="Google Shape;3986;p2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2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2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2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2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2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2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2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2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2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2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2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2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2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2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2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2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2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2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2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2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2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2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2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2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2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2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2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2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2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2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2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2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27"/>
              <p:cNvGrpSpPr/>
              <p:nvPr/>
            </p:nvGrpSpPr>
            <p:grpSpPr>
              <a:xfrm>
                <a:off x="1299890" y="844622"/>
                <a:ext cx="3315238" cy="64143"/>
                <a:chOff x="896765" y="648922"/>
                <a:chExt cx="3315238" cy="64143"/>
              </a:xfrm>
            </p:grpSpPr>
            <p:sp>
              <p:nvSpPr>
                <p:cNvPr id="4020" name="Google Shape;4020;p2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2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2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2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2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2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2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2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2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2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2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2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2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2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2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2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2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2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2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2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2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2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2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2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2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2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2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2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2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2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2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2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2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3" name="Google Shape;4053;p27"/>
            <p:cNvGrpSpPr/>
            <p:nvPr/>
          </p:nvGrpSpPr>
          <p:grpSpPr>
            <a:xfrm>
              <a:off x="714181" y="414418"/>
              <a:ext cx="310295" cy="307601"/>
              <a:chOff x="1969331" y="802493"/>
              <a:chExt cx="310295" cy="307601"/>
            </a:xfrm>
          </p:grpSpPr>
          <p:sp>
            <p:nvSpPr>
              <p:cNvPr id="4054" name="Google Shape;4054;p2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5" name="Google Shape;4055;p27"/>
              <p:cNvGrpSpPr/>
              <p:nvPr/>
            </p:nvGrpSpPr>
            <p:grpSpPr>
              <a:xfrm>
                <a:off x="1969331" y="802493"/>
                <a:ext cx="310295" cy="307601"/>
                <a:chOff x="4037750" y="3523325"/>
                <a:chExt cx="108975" cy="108025"/>
              </a:xfrm>
            </p:grpSpPr>
            <p:sp>
              <p:nvSpPr>
                <p:cNvPr id="4056" name="Google Shape;4056;p2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2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2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2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2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2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2" name="Google Shape;4062;p27"/>
            <p:cNvGrpSpPr/>
            <p:nvPr/>
          </p:nvGrpSpPr>
          <p:grpSpPr>
            <a:xfrm flipH="1">
              <a:off x="7960325" y="414418"/>
              <a:ext cx="310295" cy="307601"/>
              <a:chOff x="1969331" y="802493"/>
              <a:chExt cx="310295" cy="307601"/>
            </a:xfrm>
          </p:grpSpPr>
          <p:sp>
            <p:nvSpPr>
              <p:cNvPr id="4063" name="Google Shape;4063;p2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64" name="Google Shape;4064;p27"/>
              <p:cNvGrpSpPr/>
              <p:nvPr/>
            </p:nvGrpSpPr>
            <p:grpSpPr>
              <a:xfrm>
                <a:off x="1969331" y="802493"/>
                <a:ext cx="310295" cy="307601"/>
                <a:chOff x="4037750" y="3523325"/>
                <a:chExt cx="108975" cy="108025"/>
              </a:xfrm>
            </p:grpSpPr>
            <p:sp>
              <p:nvSpPr>
                <p:cNvPr id="4065" name="Google Shape;4065;p2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2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2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2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2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2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71" name="Google Shape;4071;p27"/>
          <p:cNvGrpSpPr/>
          <p:nvPr/>
        </p:nvGrpSpPr>
        <p:grpSpPr>
          <a:xfrm>
            <a:off x="6206207" y="-54950"/>
            <a:ext cx="2999552" cy="907018"/>
            <a:chOff x="6200475" y="1"/>
            <a:chExt cx="2264497" cy="684749"/>
          </a:xfrm>
        </p:grpSpPr>
        <p:sp>
          <p:nvSpPr>
            <p:cNvPr id="4072" name="Google Shape;4072;p27"/>
            <p:cNvSpPr/>
            <p:nvPr/>
          </p:nvSpPr>
          <p:spPr>
            <a:xfrm flipH="1" rot="10800000">
              <a:off x="7116756" y="5717"/>
              <a:ext cx="8848" cy="1497"/>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27"/>
            <p:cNvSpPr/>
            <p:nvPr/>
          </p:nvSpPr>
          <p:spPr>
            <a:xfrm flipH="1" rot="10800000">
              <a:off x="7822447" y="8441"/>
              <a:ext cx="340591" cy="15165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27"/>
            <p:cNvSpPr/>
            <p:nvPr/>
          </p:nvSpPr>
          <p:spPr>
            <a:xfrm flipH="1" rot="10800000">
              <a:off x="6758738" y="6943"/>
              <a:ext cx="8848" cy="3812"/>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27"/>
            <p:cNvSpPr/>
            <p:nvPr/>
          </p:nvSpPr>
          <p:spPr>
            <a:xfrm flipH="1" rot="10800000">
              <a:off x="6842866" y="9801"/>
              <a:ext cx="1906" cy="953"/>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27"/>
            <p:cNvSpPr/>
            <p:nvPr/>
          </p:nvSpPr>
          <p:spPr>
            <a:xfrm flipH="1" rot="10800000">
              <a:off x="6770990" y="10618"/>
              <a:ext cx="136" cy="136"/>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27"/>
            <p:cNvSpPr/>
            <p:nvPr/>
          </p:nvSpPr>
          <p:spPr>
            <a:xfrm flipH="1" rot="10800000">
              <a:off x="6841232" y="10618"/>
              <a:ext cx="1770" cy="136"/>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27"/>
            <p:cNvSpPr/>
            <p:nvPr/>
          </p:nvSpPr>
          <p:spPr>
            <a:xfrm flipH="1" rot="10800000">
              <a:off x="6767451" y="10618"/>
              <a:ext cx="136" cy="136"/>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27"/>
            <p:cNvSpPr/>
            <p:nvPr/>
          </p:nvSpPr>
          <p:spPr>
            <a:xfrm flipH="1" rot="10800000">
              <a:off x="7265953" y="453733"/>
              <a:ext cx="254695" cy="174794"/>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27"/>
            <p:cNvSpPr/>
            <p:nvPr/>
          </p:nvSpPr>
          <p:spPr>
            <a:xfrm flipH="1" rot="10800000">
              <a:off x="7508126" y="403772"/>
              <a:ext cx="347806" cy="170846"/>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27"/>
            <p:cNvSpPr/>
            <p:nvPr/>
          </p:nvSpPr>
          <p:spPr>
            <a:xfrm flipH="1" rot="10800000">
              <a:off x="7932983" y="361570"/>
              <a:ext cx="136" cy="136"/>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27"/>
            <p:cNvSpPr/>
            <p:nvPr/>
          </p:nvSpPr>
          <p:spPr>
            <a:xfrm flipH="1" rot="10800000">
              <a:off x="7922501" y="264916"/>
              <a:ext cx="159814" cy="116121"/>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27"/>
            <p:cNvSpPr/>
            <p:nvPr/>
          </p:nvSpPr>
          <p:spPr>
            <a:xfrm flipH="1" rot="10800000">
              <a:off x="8294540" y="38662"/>
              <a:ext cx="170432" cy="152877"/>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27"/>
            <p:cNvSpPr/>
            <p:nvPr/>
          </p:nvSpPr>
          <p:spPr>
            <a:xfrm flipH="1" rot="10800000">
              <a:off x="6865735" y="517850"/>
              <a:ext cx="5445" cy="5445"/>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27"/>
            <p:cNvSpPr/>
            <p:nvPr/>
          </p:nvSpPr>
          <p:spPr>
            <a:xfrm flipH="1" rot="10800000">
              <a:off x="6797263" y="517851"/>
              <a:ext cx="103729" cy="110676"/>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27"/>
            <p:cNvSpPr/>
            <p:nvPr/>
          </p:nvSpPr>
          <p:spPr>
            <a:xfrm flipH="1" rot="10800000">
              <a:off x="7574829" y="4357"/>
              <a:ext cx="256464" cy="92298"/>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27"/>
            <p:cNvSpPr/>
            <p:nvPr/>
          </p:nvSpPr>
          <p:spPr>
            <a:xfrm flipH="1" rot="10800000">
              <a:off x="8082180" y="373958"/>
              <a:ext cx="1906" cy="1906"/>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27"/>
            <p:cNvSpPr/>
            <p:nvPr/>
          </p:nvSpPr>
          <p:spPr>
            <a:xfrm flipH="1" rot="10800000">
              <a:off x="8078641" y="382670"/>
              <a:ext cx="136" cy="136"/>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27"/>
            <p:cNvSpPr/>
            <p:nvPr/>
          </p:nvSpPr>
          <p:spPr>
            <a:xfrm flipH="1" rot="10800000">
              <a:off x="6916375" y="491578"/>
              <a:ext cx="281239" cy="19317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27"/>
            <p:cNvSpPr/>
            <p:nvPr/>
          </p:nvSpPr>
          <p:spPr>
            <a:xfrm flipH="1" rot="10800000">
              <a:off x="7127238" y="5719"/>
              <a:ext cx="203783" cy="238504"/>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27"/>
            <p:cNvSpPr/>
            <p:nvPr/>
          </p:nvSpPr>
          <p:spPr>
            <a:xfrm flipH="1" rot="10800000">
              <a:off x="7329117" y="9257"/>
              <a:ext cx="9665" cy="2995"/>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27"/>
            <p:cNvSpPr/>
            <p:nvPr/>
          </p:nvSpPr>
          <p:spPr>
            <a:xfrm flipH="1" rot="10800000">
              <a:off x="6732330" y="542491"/>
              <a:ext cx="45739" cy="42746"/>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27"/>
            <p:cNvSpPr/>
            <p:nvPr/>
          </p:nvSpPr>
          <p:spPr>
            <a:xfrm flipH="1" rot="10800000">
              <a:off x="7764456" y="351088"/>
              <a:ext cx="179144" cy="115985"/>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27"/>
            <p:cNvSpPr/>
            <p:nvPr/>
          </p:nvSpPr>
          <p:spPr>
            <a:xfrm flipH="1" rot="10800000">
              <a:off x="7069384" y="126468"/>
              <a:ext cx="45739" cy="26682"/>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27"/>
            <p:cNvSpPr/>
            <p:nvPr/>
          </p:nvSpPr>
          <p:spPr>
            <a:xfrm flipH="1" rot="10800000">
              <a:off x="7557404" y="186094"/>
              <a:ext cx="21100" cy="40976"/>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27"/>
            <p:cNvSpPr/>
            <p:nvPr/>
          </p:nvSpPr>
          <p:spPr>
            <a:xfrm flipH="1" rot="10800000">
              <a:off x="7566117" y="554470"/>
              <a:ext cx="38796" cy="44243"/>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27"/>
            <p:cNvSpPr/>
            <p:nvPr/>
          </p:nvSpPr>
          <p:spPr>
            <a:xfrm flipH="1" rot="10800000">
              <a:off x="7948774" y="173842"/>
              <a:ext cx="31718" cy="28588"/>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27"/>
            <p:cNvSpPr/>
            <p:nvPr/>
          </p:nvSpPr>
          <p:spPr>
            <a:xfrm flipH="1" rot="10800000">
              <a:off x="7142076" y="167716"/>
              <a:ext cx="23958" cy="23823"/>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27"/>
            <p:cNvSpPr/>
            <p:nvPr/>
          </p:nvSpPr>
          <p:spPr>
            <a:xfrm flipH="1" rot="10800000">
              <a:off x="7464293" y="300174"/>
              <a:ext cx="24775" cy="25457"/>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27"/>
            <p:cNvSpPr/>
            <p:nvPr/>
          </p:nvSpPr>
          <p:spPr>
            <a:xfrm flipH="1" rot="10800000">
              <a:off x="6251388" y="135180"/>
              <a:ext cx="23006" cy="24504"/>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27"/>
            <p:cNvSpPr/>
            <p:nvPr/>
          </p:nvSpPr>
          <p:spPr>
            <a:xfrm flipH="1" rot="10800000">
              <a:off x="6274257" y="128101"/>
              <a:ext cx="5309" cy="7215"/>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27"/>
            <p:cNvSpPr/>
            <p:nvPr/>
          </p:nvSpPr>
          <p:spPr>
            <a:xfrm flipH="1" rot="10800000">
              <a:off x="6200475" y="355037"/>
              <a:ext cx="382791" cy="321000"/>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27"/>
            <p:cNvSpPr/>
            <p:nvPr/>
          </p:nvSpPr>
          <p:spPr>
            <a:xfrm flipH="1" rot="10800000">
              <a:off x="6301211" y="334751"/>
              <a:ext cx="24095" cy="34033"/>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27"/>
            <p:cNvSpPr/>
            <p:nvPr/>
          </p:nvSpPr>
          <p:spPr>
            <a:xfrm flipH="1" rot="10800000">
              <a:off x="7797807" y="185005"/>
              <a:ext cx="24775" cy="22326"/>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27"/>
            <p:cNvSpPr/>
            <p:nvPr/>
          </p:nvSpPr>
          <p:spPr>
            <a:xfrm flipH="1" rot="10800000">
              <a:off x="7681962" y="159820"/>
              <a:ext cx="33487" cy="19331"/>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27"/>
            <p:cNvSpPr/>
            <p:nvPr/>
          </p:nvSpPr>
          <p:spPr>
            <a:xfrm flipH="1" rot="10800000">
              <a:off x="7366008" y="312426"/>
              <a:ext cx="19466" cy="17697"/>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27"/>
            <p:cNvSpPr/>
            <p:nvPr/>
          </p:nvSpPr>
          <p:spPr>
            <a:xfrm flipH="1" rot="10800000">
              <a:off x="8061080" y="475785"/>
              <a:ext cx="19466" cy="21101"/>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27"/>
            <p:cNvSpPr/>
            <p:nvPr/>
          </p:nvSpPr>
          <p:spPr>
            <a:xfrm flipH="1" rot="10800000">
              <a:off x="7753974" y="159548"/>
              <a:ext cx="19466" cy="31991"/>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27"/>
            <p:cNvSpPr/>
            <p:nvPr/>
          </p:nvSpPr>
          <p:spPr>
            <a:xfrm flipH="1" rot="10800000">
              <a:off x="6558630" y="398462"/>
              <a:ext cx="17560" cy="15928"/>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27"/>
            <p:cNvSpPr/>
            <p:nvPr/>
          </p:nvSpPr>
          <p:spPr>
            <a:xfrm flipH="1" rot="10800000">
              <a:off x="6772760" y="183916"/>
              <a:ext cx="15927" cy="14566"/>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27"/>
            <p:cNvSpPr/>
            <p:nvPr/>
          </p:nvSpPr>
          <p:spPr>
            <a:xfrm flipH="1" rot="10800000">
              <a:off x="7036032" y="219447"/>
              <a:ext cx="17697" cy="15928"/>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27"/>
            <p:cNvSpPr/>
            <p:nvPr/>
          </p:nvSpPr>
          <p:spPr>
            <a:xfrm flipH="1" rot="10800000">
              <a:off x="7039572" y="289691"/>
              <a:ext cx="15927" cy="14158"/>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27"/>
            <p:cNvSpPr/>
            <p:nvPr/>
          </p:nvSpPr>
          <p:spPr>
            <a:xfrm flipH="1" rot="10800000">
              <a:off x="8129553" y="266821"/>
              <a:ext cx="26545" cy="16472"/>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27"/>
            <p:cNvSpPr/>
            <p:nvPr/>
          </p:nvSpPr>
          <p:spPr>
            <a:xfrm flipH="1" rot="10800000">
              <a:off x="7380029" y="55678"/>
              <a:ext cx="12388" cy="1470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27"/>
            <p:cNvSpPr/>
            <p:nvPr/>
          </p:nvSpPr>
          <p:spPr>
            <a:xfrm flipH="1" rot="10800000">
              <a:off x="7311556" y="128101"/>
              <a:ext cx="15927" cy="1470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27"/>
            <p:cNvSpPr/>
            <p:nvPr/>
          </p:nvSpPr>
          <p:spPr>
            <a:xfrm flipH="1" rot="10800000">
              <a:off x="6260100" y="365109"/>
              <a:ext cx="136" cy="136"/>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27"/>
            <p:cNvSpPr/>
            <p:nvPr/>
          </p:nvSpPr>
          <p:spPr>
            <a:xfrm flipH="1" rot="10800000">
              <a:off x="6260100" y="365109"/>
              <a:ext cx="21236" cy="21237"/>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27"/>
            <p:cNvSpPr/>
            <p:nvPr/>
          </p:nvSpPr>
          <p:spPr>
            <a:xfrm flipH="1" rot="10800000">
              <a:off x="7838238" y="325222"/>
              <a:ext cx="12388" cy="19059"/>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27"/>
            <p:cNvSpPr/>
            <p:nvPr/>
          </p:nvSpPr>
          <p:spPr>
            <a:xfrm flipH="1" rot="10800000">
              <a:off x="7848720" y="163224"/>
              <a:ext cx="28178" cy="21237"/>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27"/>
            <p:cNvSpPr/>
            <p:nvPr/>
          </p:nvSpPr>
          <p:spPr>
            <a:xfrm flipH="1" rot="10800000">
              <a:off x="7732874" y="282204"/>
              <a:ext cx="12388" cy="14566"/>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27"/>
            <p:cNvSpPr/>
            <p:nvPr/>
          </p:nvSpPr>
          <p:spPr>
            <a:xfrm flipH="1" rot="10800000">
              <a:off x="7925904" y="532417"/>
              <a:ext cx="19058" cy="13613"/>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27"/>
            <p:cNvSpPr/>
            <p:nvPr/>
          </p:nvSpPr>
          <p:spPr>
            <a:xfrm flipH="1" rot="10800000">
              <a:off x="6806111" y="177381"/>
              <a:ext cx="15927" cy="9938"/>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27"/>
            <p:cNvSpPr/>
            <p:nvPr/>
          </p:nvSpPr>
          <p:spPr>
            <a:xfrm flipH="1" rot="10800000">
              <a:off x="7904941" y="266413"/>
              <a:ext cx="12388" cy="12796"/>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27"/>
            <p:cNvSpPr/>
            <p:nvPr/>
          </p:nvSpPr>
          <p:spPr>
            <a:xfrm flipH="1" rot="10800000">
              <a:off x="7767995" y="141851"/>
              <a:ext cx="17697" cy="15519"/>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27"/>
            <p:cNvSpPr/>
            <p:nvPr/>
          </p:nvSpPr>
          <p:spPr>
            <a:xfrm flipH="1" rot="10800000">
              <a:off x="7199250" y="344145"/>
              <a:ext cx="14157" cy="10618"/>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27"/>
            <p:cNvSpPr/>
            <p:nvPr/>
          </p:nvSpPr>
          <p:spPr>
            <a:xfrm flipH="1" rot="10800000">
              <a:off x="7255471" y="263281"/>
              <a:ext cx="10618" cy="12524"/>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27"/>
            <p:cNvSpPr/>
            <p:nvPr/>
          </p:nvSpPr>
          <p:spPr>
            <a:xfrm flipH="1" rot="10800000">
              <a:off x="7543656" y="3539"/>
              <a:ext cx="20828" cy="8712"/>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27"/>
            <p:cNvSpPr/>
            <p:nvPr/>
          </p:nvSpPr>
          <p:spPr>
            <a:xfrm flipH="1" rot="10800000">
              <a:off x="8419234" y="210734"/>
              <a:ext cx="14157" cy="12388"/>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27"/>
            <p:cNvSpPr/>
            <p:nvPr/>
          </p:nvSpPr>
          <p:spPr>
            <a:xfrm flipH="1" rot="10800000">
              <a:off x="7144799" y="233468"/>
              <a:ext cx="12524" cy="9393"/>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27"/>
            <p:cNvSpPr/>
            <p:nvPr/>
          </p:nvSpPr>
          <p:spPr>
            <a:xfrm flipH="1" rot="10800000">
              <a:off x="6339463" y="356397"/>
              <a:ext cx="13885" cy="17969"/>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27"/>
            <p:cNvSpPr/>
            <p:nvPr/>
          </p:nvSpPr>
          <p:spPr>
            <a:xfrm flipH="1" rot="10800000">
              <a:off x="6247848" y="338835"/>
              <a:ext cx="12388" cy="24640"/>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27"/>
            <p:cNvSpPr/>
            <p:nvPr/>
          </p:nvSpPr>
          <p:spPr>
            <a:xfrm flipH="1" rot="10800000">
              <a:off x="7301074" y="261512"/>
              <a:ext cx="10618" cy="107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27"/>
            <p:cNvSpPr/>
            <p:nvPr/>
          </p:nvSpPr>
          <p:spPr>
            <a:xfrm flipH="1" rot="10800000">
              <a:off x="7320405" y="175067"/>
              <a:ext cx="7079" cy="9393"/>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27"/>
            <p:cNvSpPr/>
            <p:nvPr/>
          </p:nvSpPr>
          <p:spPr>
            <a:xfrm flipH="1" rot="10800000">
              <a:off x="7655689" y="101827"/>
              <a:ext cx="8848" cy="7215"/>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27"/>
            <p:cNvSpPr/>
            <p:nvPr/>
          </p:nvSpPr>
          <p:spPr>
            <a:xfrm flipH="1" rot="10800000">
              <a:off x="7773304" y="164993"/>
              <a:ext cx="15519" cy="11571"/>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27"/>
            <p:cNvSpPr/>
            <p:nvPr/>
          </p:nvSpPr>
          <p:spPr>
            <a:xfrm flipH="1" rot="10800000">
              <a:off x="8090892" y="293639"/>
              <a:ext cx="21236" cy="12252"/>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27"/>
            <p:cNvSpPr/>
            <p:nvPr/>
          </p:nvSpPr>
          <p:spPr>
            <a:xfrm flipH="1" rot="10800000">
              <a:off x="8162904" y="174250"/>
              <a:ext cx="14157" cy="11980"/>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27"/>
            <p:cNvSpPr/>
            <p:nvPr/>
          </p:nvSpPr>
          <p:spPr>
            <a:xfrm flipH="1" rot="10800000">
              <a:off x="6560263" y="375727"/>
              <a:ext cx="10754" cy="8849"/>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27"/>
            <p:cNvSpPr/>
            <p:nvPr/>
          </p:nvSpPr>
          <p:spPr>
            <a:xfrm flipH="1" rot="10800000">
              <a:off x="7903171" y="510908"/>
              <a:ext cx="14157" cy="14430"/>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27"/>
            <p:cNvSpPr/>
            <p:nvPr/>
          </p:nvSpPr>
          <p:spPr>
            <a:xfrm flipH="1" rot="10800000">
              <a:off x="6467287" y="452915"/>
              <a:ext cx="12388" cy="8849"/>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27"/>
            <p:cNvSpPr/>
            <p:nvPr/>
          </p:nvSpPr>
          <p:spPr>
            <a:xfrm flipH="1" rot="10800000">
              <a:off x="6555090" y="432903"/>
              <a:ext cx="8848" cy="9665"/>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27"/>
            <p:cNvSpPr/>
            <p:nvPr/>
          </p:nvSpPr>
          <p:spPr>
            <a:xfrm flipH="1" rot="10800000">
              <a:off x="6566525" y="586325"/>
              <a:ext cx="13204" cy="11571"/>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27"/>
            <p:cNvSpPr/>
            <p:nvPr/>
          </p:nvSpPr>
          <p:spPr>
            <a:xfrm flipH="1" rot="10800000">
              <a:off x="6716539" y="516761"/>
              <a:ext cx="12388" cy="8985"/>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27"/>
            <p:cNvSpPr/>
            <p:nvPr/>
          </p:nvSpPr>
          <p:spPr>
            <a:xfrm flipH="1" rot="10800000">
              <a:off x="7299305" y="433584"/>
              <a:ext cx="12388" cy="12388"/>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27"/>
            <p:cNvSpPr/>
            <p:nvPr/>
          </p:nvSpPr>
          <p:spPr>
            <a:xfrm flipH="1" rot="10800000">
              <a:off x="7583677" y="105367"/>
              <a:ext cx="8848" cy="8849"/>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27"/>
            <p:cNvSpPr/>
            <p:nvPr/>
          </p:nvSpPr>
          <p:spPr>
            <a:xfrm flipH="1" rot="10800000">
              <a:off x="7818907" y="512541"/>
              <a:ext cx="12388" cy="10346"/>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27"/>
            <p:cNvSpPr/>
            <p:nvPr/>
          </p:nvSpPr>
          <p:spPr>
            <a:xfrm flipH="1" rot="10800000">
              <a:off x="8168213" y="106728"/>
              <a:ext cx="15382" cy="11027"/>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27"/>
            <p:cNvSpPr/>
            <p:nvPr/>
          </p:nvSpPr>
          <p:spPr>
            <a:xfrm flipH="1" rot="10800000">
              <a:off x="7808289" y="104142"/>
              <a:ext cx="21236" cy="1184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27"/>
            <p:cNvSpPr/>
            <p:nvPr/>
          </p:nvSpPr>
          <p:spPr>
            <a:xfrm flipH="1" rot="10800000">
              <a:off x="7313326" y="192356"/>
              <a:ext cx="7215" cy="6126"/>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27"/>
            <p:cNvSpPr/>
            <p:nvPr/>
          </p:nvSpPr>
          <p:spPr>
            <a:xfrm flipH="1" rot="10800000">
              <a:off x="6756969" y="150972"/>
              <a:ext cx="12388" cy="12388"/>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27"/>
            <p:cNvSpPr/>
            <p:nvPr/>
          </p:nvSpPr>
          <p:spPr>
            <a:xfrm flipH="1" rot="10800000">
              <a:off x="7095657" y="436851"/>
              <a:ext cx="12524" cy="10891"/>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27"/>
            <p:cNvSpPr/>
            <p:nvPr/>
          </p:nvSpPr>
          <p:spPr>
            <a:xfrm flipH="1" rot="10800000">
              <a:off x="6769220" y="440663"/>
              <a:ext cx="8848" cy="8849"/>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27"/>
            <p:cNvSpPr/>
            <p:nvPr/>
          </p:nvSpPr>
          <p:spPr>
            <a:xfrm flipH="1" rot="10800000">
              <a:off x="7023781" y="470476"/>
              <a:ext cx="13749" cy="9529"/>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27"/>
            <p:cNvSpPr/>
            <p:nvPr/>
          </p:nvSpPr>
          <p:spPr>
            <a:xfrm flipH="1" rot="10800000">
              <a:off x="7193941" y="233468"/>
              <a:ext cx="4628" cy="6807"/>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27"/>
            <p:cNvSpPr/>
            <p:nvPr/>
          </p:nvSpPr>
          <p:spPr>
            <a:xfrm flipH="1" rot="10800000">
              <a:off x="7295765" y="382670"/>
              <a:ext cx="8984" cy="7215"/>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27"/>
            <p:cNvSpPr/>
            <p:nvPr/>
          </p:nvSpPr>
          <p:spPr>
            <a:xfrm flipH="1" rot="10800000">
              <a:off x="7502953" y="579247"/>
              <a:ext cx="14157" cy="8985"/>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27"/>
            <p:cNvSpPr/>
            <p:nvPr/>
          </p:nvSpPr>
          <p:spPr>
            <a:xfrm flipH="1" rot="10800000">
              <a:off x="7601646" y="380356"/>
              <a:ext cx="11979" cy="99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27"/>
            <p:cNvSpPr/>
            <p:nvPr/>
          </p:nvSpPr>
          <p:spPr>
            <a:xfrm flipH="1" rot="10800000">
              <a:off x="7685501" y="119389"/>
              <a:ext cx="12388" cy="10618"/>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27"/>
            <p:cNvSpPr/>
            <p:nvPr/>
          </p:nvSpPr>
          <p:spPr>
            <a:xfrm flipH="1" rot="10800000">
              <a:off x="8294540" y="305483"/>
              <a:ext cx="12388" cy="10618"/>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27"/>
            <p:cNvSpPr/>
            <p:nvPr/>
          </p:nvSpPr>
          <p:spPr>
            <a:xfrm flipH="1" rot="10800000">
              <a:off x="7882071" y="472246"/>
              <a:ext cx="7215" cy="599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27"/>
            <p:cNvSpPr/>
            <p:nvPr/>
          </p:nvSpPr>
          <p:spPr>
            <a:xfrm flipH="1" rot="10800000">
              <a:off x="6692036" y="166763"/>
              <a:ext cx="1770" cy="8985"/>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27"/>
            <p:cNvSpPr/>
            <p:nvPr/>
          </p:nvSpPr>
          <p:spPr>
            <a:xfrm flipH="1" rot="10800000">
              <a:off x="6260100" y="1"/>
              <a:ext cx="855017" cy="239185"/>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27"/>
            <p:cNvSpPr/>
            <p:nvPr/>
          </p:nvSpPr>
          <p:spPr>
            <a:xfrm flipH="1" rot="10800000">
              <a:off x="7857432" y="105367"/>
              <a:ext cx="51048" cy="49552"/>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27"/>
            <p:cNvSpPr/>
            <p:nvPr/>
          </p:nvSpPr>
          <p:spPr>
            <a:xfrm flipH="1" rot="10800000">
              <a:off x="8141804" y="183644"/>
              <a:ext cx="249386" cy="120205"/>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27"/>
            <p:cNvSpPr/>
            <p:nvPr/>
          </p:nvSpPr>
          <p:spPr>
            <a:xfrm flipH="1" rot="10800000">
              <a:off x="8389422" y="176837"/>
              <a:ext cx="14157" cy="19875"/>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27"/>
            <p:cNvSpPr/>
            <p:nvPr/>
          </p:nvSpPr>
          <p:spPr>
            <a:xfrm flipH="1" rot="10800000">
              <a:off x="8313871" y="150155"/>
              <a:ext cx="10618" cy="9802"/>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27"/>
            <p:cNvSpPr/>
            <p:nvPr/>
          </p:nvSpPr>
          <p:spPr>
            <a:xfrm flipH="1" rot="10800000">
              <a:off x="7564347" y="10618"/>
              <a:ext cx="10618" cy="4084"/>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27"/>
            <p:cNvSpPr/>
            <p:nvPr/>
          </p:nvSpPr>
          <p:spPr>
            <a:xfrm flipH="1" rot="10800000">
              <a:off x="7044744" y="466801"/>
              <a:ext cx="23006" cy="18242"/>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27"/>
            <p:cNvSpPr/>
            <p:nvPr/>
          </p:nvSpPr>
          <p:spPr>
            <a:xfrm flipH="1" rot="10800000">
              <a:off x="7130778" y="505054"/>
              <a:ext cx="8984" cy="11163"/>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27"/>
            <p:cNvSpPr/>
            <p:nvPr/>
          </p:nvSpPr>
          <p:spPr>
            <a:xfrm flipH="1" rot="10800000">
              <a:off x="7767995" y="431678"/>
              <a:ext cx="26273" cy="18106"/>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27"/>
            <p:cNvSpPr/>
            <p:nvPr/>
          </p:nvSpPr>
          <p:spPr>
            <a:xfrm flipH="1" rot="10800000">
              <a:off x="7736413" y="375727"/>
              <a:ext cx="19466" cy="11027"/>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27"/>
            <p:cNvSpPr/>
            <p:nvPr/>
          </p:nvSpPr>
          <p:spPr>
            <a:xfrm flipH="1" rot="10800000">
              <a:off x="7932983" y="361570"/>
              <a:ext cx="136" cy="136"/>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27"/>
            <p:cNvSpPr/>
            <p:nvPr/>
          </p:nvSpPr>
          <p:spPr>
            <a:xfrm flipH="1" rot="10800000">
              <a:off x="7915422" y="361570"/>
              <a:ext cx="17697" cy="19467"/>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27"/>
            <p:cNvSpPr/>
            <p:nvPr/>
          </p:nvSpPr>
          <p:spPr>
            <a:xfrm flipH="1" rot="10800000">
              <a:off x="7750435" y="115849"/>
              <a:ext cx="14157" cy="16336"/>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27"/>
            <p:cNvSpPr/>
            <p:nvPr/>
          </p:nvSpPr>
          <p:spPr>
            <a:xfrm flipH="1" rot="10800000">
              <a:off x="7720623" y="87806"/>
              <a:ext cx="17697" cy="10891"/>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27"/>
            <p:cNvSpPr/>
            <p:nvPr/>
          </p:nvSpPr>
          <p:spPr>
            <a:xfrm flipH="1" rot="10800000">
              <a:off x="8013707" y="158731"/>
              <a:ext cx="23006" cy="11707"/>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27"/>
            <p:cNvSpPr/>
            <p:nvPr/>
          </p:nvSpPr>
          <p:spPr>
            <a:xfrm flipH="1" rot="10800000">
              <a:off x="6584902" y="509138"/>
              <a:ext cx="115981" cy="108361"/>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27"/>
            <p:cNvSpPr/>
            <p:nvPr/>
          </p:nvSpPr>
          <p:spPr>
            <a:xfrm flipH="1" rot="10800000">
              <a:off x="7560808" y="438893"/>
              <a:ext cx="15927" cy="9529"/>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27"/>
            <p:cNvSpPr/>
            <p:nvPr/>
          </p:nvSpPr>
          <p:spPr>
            <a:xfrm flipH="1" rot="10800000">
              <a:off x="7413381" y="456454"/>
              <a:ext cx="10754" cy="11163"/>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27"/>
          <p:cNvGrpSpPr/>
          <p:nvPr/>
        </p:nvGrpSpPr>
        <p:grpSpPr>
          <a:xfrm>
            <a:off x="-27472" y="2260042"/>
            <a:ext cx="382825" cy="1136878"/>
            <a:chOff x="-26097" y="574617"/>
            <a:chExt cx="382825" cy="1136878"/>
          </a:xfrm>
        </p:grpSpPr>
        <p:sp>
          <p:nvSpPr>
            <p:cNvPr id="4181" name="Google Shape;4181;p27"/>
            <p:cNvSpPr/>
            <p:nvPr/>
          </p:nvSpPr>
          <p:spPr>
            <a:xfrm flipH="1" rot="5400000">
              <a:off x="-200795" y="757209"/>
              <a:ext cx="658289" cy="293105"/>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27"/>
            <p:cNvSpPr/>
            <p:nvPr/>
          </p:nvSpPr>
          <p:spPr>
            <a:xfrm flipH="1" rot="5400000">
              <a:off x="-184747" y="1374455"/>
              <a:ext cx="495690" cy="178389"/>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27"/>
            <p:cNvSpPr/>
            <p:nvPr/>
          </p:nvSpPr>
          <p:spPr>
            <a:xfrm flipH="1" rot="5400000">
              <a:off x="298451" y="930465"/>
              <a:ext cx="61303" cy="55253"/>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27"/>
            <p:cNvSpPr/>
            <p:nvPr/>
          </p:nvSpPr>
          <p:spPr>
            <a:xfrm flipH="1" rot="5400000">
              <a:off x="260694" y="1453388"/>
              <a:ext cx="64724" cy="37362"/>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27"/>
            <p:cNvSpPr/>
            <p:nvPr/>
          </p:nvSpPr>
          <p:spPr>
            <a:xfrm flipH="1" rot="5400000">
              <a:off x="285953" y="1315520"/>
              <a:ext cx="37624" cy="61831"/>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27"/>
            <p:cNvSpPr/>
            <p:nvPr/>
          </p:nvSpPr>
          <p:spPr>
            <a:xfrm flipH="1" rot="5400000">
              <a:off x="274244" y="1134372"/>
              <a:ext cx="54463" cy="41045"/>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27"/>
            <p:cNvSpPr/>
            <p:nvPr/>
          </p:nvSpPr>
          <p:spPr>
            <a:xfrm flipH="1" rot="5400000">
              <a:off x="237540" y="1306049"/>
              <a:ext cx="34204" cy="29995"/>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27"/>
            <p:cNvSpPr/>
            <p:nvPr/>
          </p:nvSpPr>
          <p:spPr>
            <a:xfrm flipH="1" rot="5400000">
              <a:off x="160712" y="1539687"/>
              <a:ext cx="17102" cy="13945"/>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27"/>
            <p:cNvSpPr/>
            <p:nvPr/>
          </p:nvSpPr>
          <p:spPr>
            <a:xfrm flipH="1" rot="5400000">
              <a:off x="280559" y="1301707"/>
              <a:ext cx="29994" cy="22364"/>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27"/>
            <p:cNvSpPr/>
            <p:nvPr/>
          </p:nvSpPr>
          <p:spPr>
            <a:xfrm flipH="1" rot="5400000">
              <a:off x="157686" y="1228301"/>
              <a:ext cx="41044" cy="22891"/>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27"/>
            <p:cNvSpPr/>
            <p:nvPr/>
          </p:nvSpPr>
          <p:spPr>
            <a:xfrm flipH="1" rot="5400000">
              <a:off x="194522" y="1475357"/>
              <a:ext cx="23943" cy="20523"/>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27"/>
            <p:cNvSpPr/>
            <p:nvPr/>
          </p:nvSpPr>
          <p:spPr>
            <a:xfrm flipH="1" rot="5400000">
              <a:off x="167685" y="1068069"/>
              <a:ext cx="98664" cy="95772"/>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27"/>
            <p:cNvSpPr/>
            <p:nvPr/>
          </p:nvSpPr>
          <p:spPr>
            <a:xfrm flipH="1" rot="5400000">
              <a:off x="191496" y="1342620"/>
              <a:ext cx="27363" cy="31573"/>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27"/>
            <p:cNvSpPr/>
            <p:nvPr/>
          </p:nvSpPr>
          <p:spPr>
            <a:xfrm flipH="1" rot="5400000">
              <a:off x="128612" y="1402082"/>
              <a:ext cx="34204" cy="21049"/>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5" name="Google Shape;4195;p27"/>
          <p:cNvGrpSpPr/>
          <p:nvPr/>
        </p:nvGrpSpPr>
        <p:grpSpPr>
          <a:xfrm>
            <a:off x="714214" y="4473580"/>
            <a:ext cx="7715881" cy="314092"/>
            <a:chOff x="946206" y="1234018"/>
            <a:chExt cx="7556440" cy="307601"/>
          </a:xfrm>
        </p:grpSpPr>
        <p:grpSp>
          <p:nvGrpSpPr>
            <p:cNvPr id="4196" name="Google Shape;4196;p27"/>
            <p:cNvGrpSpPr/>
            <p:nvPr/>
          </p:nvGrpSpPr>
          <p:grpSpPr>
            <a:xfrm>
              <a:off x="1114930" y="1355757"/>
              <a:ext cx="7163972" cy="64150"/>
              <a:chOff x="1299890" y="844622"/>
              <a:chExt cx="6544233" cy="64143"/>
            </a:xfrm>
          </p:grpSpPr>
          <p:grpSp>
            <p:nvGrpSpPr>
              <p:cNvPr id="4197" name="Google Shape;4197;p27"/>
              <p:cNvGrpSpPr/>
              <p:nvPr/>
            </p:nvGrpSpPr>
            <p:grpSpPr>
              <a:xfrm>
                <a:off x="4528885" y="844622"/>
                <a:ext cx="3315238" cy="64143"/>
                <a:chOff x="896765" y="648922"/>
                <a:chExt cx="3315238" cy="64143"/>
              </a:xfrm>
            </p:grpSpPr>
            <p:sp>
              <p:nvSpPr>
                <p:cNvPr id="4198" name="Google Shape;4198;p2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2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2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2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2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2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2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2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2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2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2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2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2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2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2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2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2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2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2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2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2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2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2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2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2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2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2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2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2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2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2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2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2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1" name="Google Shape;4231;p27"/>
              <p:cNvGrpSpPr/>
              <p:nvPr/>
            </p:nvGrpSpPr>
            <p:grpSpPr>
              <a:xfrm>
                <a:off x="1299890" y="844622"/>
                <a:ext cx="3315238" cy="64143"/>
                <a:chOff x="896765" y="648922"/>
                <a:chExt cx="3315238" cy="64143"/>
              </a:xfrm>
            </p:grpSpPr>
            <p:sp>
              <p:nvSpPr>
                <p:cNvPr id="4232" name="Google Shape;4232;p2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2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2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2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2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2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2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2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2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2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2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2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2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2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2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2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2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2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2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2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2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2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2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2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5" name="Google Shape;4265;p27"/>
            <p:cNvGrpSpPr/>
            <p:nvPr/>
          </p:nvGrpSpPr>
          <p:grpSpPr>
            <a:xfrm>
              <a:off x="946206" y="1234018"/>
              <a:ext cx="310295" cy="307601"/>
              <a:chOff x="1969331" y="802493"/>
              <a:chExt cx="310295" cy="307601"/>
            </a:xfrm>
          </p:grpSpPr>
          <p:sp>
            <p:nvSpPr>
              <p:cNvPr id="4266" name="Google Shape;4266;p2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67" name="Google Shape;4267;p27"/>
              <p:cNvGrpSpPr/>
              <p:nvPr/>
            </p:nvGrpSpPr>
            <p:grpSpPr>
              <a:xfrm>
                <a:off x="1969331" y="802493"/>
                <a:ext cx="310295" cy="307601"/>
                <a:chOff x="4037750" y="3523325"/>
                <a:chExt cx="108975" cy="108025"/>
              </a:xfrm>
            </p:grpSpPr>
            <p:sp>
              <p:nvSpPr>
                <p:cNvPr id="4268" name="Google Shape;4268;p2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2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2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2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74" name="Google Shape;4274;p27"/>
            <p:cNvGrpSpPr/>
            <p:nvPr/>
          </p:nvGrpSpPr>
          <p:grpSpPr>
            <a:xfrm flipH="1">
              <a:off x="8192350" y="1234018"/>
              <a:ext cx="310295" cy="307601"/>
              <a:chOff x="1969331" y="802493"/>
              <a:chExt cx="310295" cy="307601"/>
            </a:xfrm>
          </p:grpSpPr>
          <p:sp>
            <p:nvSpPr>
              <p:cNvPr id="4275" name="Google Shape;4275;p2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6" name="Google Shape;4276;p27"/>
              <p:cNvGrpSpPr/>
              <p:nvPr/>
            </p:nvGrpSpPr>
            <p:grpSpPr>
              <a:xfrm>
                <a:off x="1969331" y="802493"/>
                <a:ext cx="310295" cy="307601"/>
                <a:chOff x="4037750" y="3523325"/>
                <a:chExt cx="108975" cy="108025"/>
              </a:xfrm>
            </p:grpSpPr>
            <p:sp>
              <p:nvSpPr>
                <p:cNvPr id="4277" name="Google Shape;4277;p2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2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2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8_1">
    <p:spTree>
      <p:nvGrpSpPr>
        <p:cNvPr id="4283" name="Shape 4283"/>
        <p:cNvGrpSpPr/>
        <p:nvPr/>
      </p:nvGrpSpPr>
      <p:grpSpPr>
        <a:xfrm>
          <a:off x="0" y="0"/>
          <a:ext cx="0" cy="0"/>
          <a:chOff x="0" y="0"/>
          <a:chExt cx="0" cy="0"/>
        </a:xfrm>
      </p:grpSpPr>
      <p:pic>
        <p:nvPicPr>
          <p:cNvPr id="4284" name="Google Shape;4284;p28"/>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4285" name="Google Shape;4285;p28"/>
          <p:cNvSpPr txBox="1"/>
          <p:nvPr>
            <p:ph idx="1" type="subTitle"/>
          </p:nvPr>
        </p:nvSpPr>
        <p:spPr>
          <a:xfrm>
            <a:off x="1015175" y="3971725"/>
            <a:ext cx="7113300" cy="629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1600"/>
              <a:buNone/>
              <a:defRPr/>
            </a:lvl1pPr>
            <a:lvl2pPr lvl="1" rtl="0">
              <a:spcBef>
                <a:spcPts val="0"/>
              </a:spcBef>
              <a:spcAft>
                <a:spcPts val="0"/>
              </a:spcAft>
              <a:buClr>
                <a:schemeClr val="dk1"/>
              </a:buClr>
              <a:buSzPts val="1600"/>
              <a:buNone/>
              <a:defRPr sz="1600">
                <a:solidFill>
                  <a:schemeClr val="dk1"/>
                </a:solidFill>
              </a:defRPr>
            </a:lvl2pPr>
            <a:lvl3pPr lvl="2" rtl="0">
              <a:spcBef>
                <a:spcPts val="0"/>
              </a:spcBef>
              <a:spcAft>
                <a:spcPts val="0"/>
              </a:spcAft>
              <a:buClr>
                <a:schemeClr val="dk1"/>
              </a:buClr>
              <a:buSzPts val="1600"/>
              <a:buNone/>
              <a:defRPr sz="1600">
                <a:solidFill>
                  <a:schemeClr val="dk1"/>
                </a:solidFill>
              </a:defRPr>
            </a:lvl3pPr>
            <a:lvl4pPr lvl="3" rtl="0">
              <a:spcBef>
                <a:spcPts val="0"/>
              </a:spcBef>
              <a:spcAft>
                <a:spcPts val="0"/>
              </a:spcAft>
              <a:buClr>
                <a:schemeClr val="dk1"/>
              </a:buClr>
              <a:buSzPts val="1600"/>
              <a:buNone/>
              <a:defRPr sz="1600">
                <a:solidFill>
                  <a:schemeClr val="dk1"/>
                </a:solidFill>
              </a:defRPr>
            </a:lvl4pPr>
            <a:lvl5pPr lvl="4" rtl="0">
              <a:spcBef>
                <a:spcPts val="0"/>
              </a:spcBef>
              <a:spcAft>
                <a:spcPts val="0"/>
              </a:spcAft>
              <a:buClr>
                <a:schemeClr val="dk1"/>
              </a:buClr>
              <a:buSzPts val="1600"/>
              <a:buNone/>
              <a:defRPr sz="1600">
                <a:solidFill>
                  <a:schemeClr val="dk1"/>
                </a:solidFill>
              </a:defRPr>
            </a:lvl5pPr>
            <a:lvl6pPr lvl="5" rtl="0">
              <a:spcBef>
                <a:spcPts val="0"/>
              </a:spcBef>
              <a:spcAft>
                <a:spcPts val="0"/>
              </a:spcAft>
              <a:buClr>
                <a:schemeClr val="dk1"/>
              </a:buClr>
              <a:buSzPts val="1600"/>
              <a:buNone/>
              <a:defRPr sz="1600">
                <a:solidFill>
                  <a:schemeClr val="dk1"/>
                </a:solidFill>
              </a:defRPr>
            </a:lvl6pPr>
            <a:lvl7pPr lvl="6" rtl="0">
              <a:spcBef>
                <a:spcPts val="0"/>
              </a:spcBef>
              <a:spcAft>
                <a:spcPts val="0"/>
              </a:spcAft>
              <a:buClr>
                <a:schemeClr val="dk1"/>
              </a:buClr>
              <a:buSzPts val="1600"/>
              <a:buNone/>
              <a:defRPr sz="1600">
                <a:solidFill>
                  <a:schemeClr val="dk1"/>
                </a:solidFill>
              </a:defRPr>
            </a:lvl7pPr>
            <a:lvl8pPr lvl="7" rtl="0">
              <a:spcBef>
                <a:spcPts val="0"/>
              </a:spcBef>
              <a:spcAft>
                <a:spcPts val="0"/>
              </a:spcAft>
              <a:buClr>
                <a:schemeClr val="dk1"/>
              </a:buClr>
              <a:buSzPts val="1600"/>
              <a:buNone/>
              <a:defRPr sz="1600">
                <a:solidFill>
                  <a:schemeClr val="dk1"/>
                </a:solidFill>
              </a:defRPr>
            </a:lvl8pPr>
            <a:lvl9pPr lvl="8" rtl="0">
              <a:spcBef>
                <a:spcPts val="0"/>
              </a:spcBef>
              <a:spcAft>
                <a:spcPts val="0"/>
              </a:spcAft>
              <a:buClr>
                <a:schemeClr val="dk1"/>
              </a:buClr>
              <a:buSzPts val="1600"/>
              <a:buNone/>
              <a:defRPr sz="1600">
                <a:solidFill>
                  <a:schemeClr val="dk1"/>
                </a:solidFill>
              </a:defRPr>
            </a:lvl9pPr>
          </a:lstStyle>
          <a:p/>
        </p:txBody>
      </p:sp>
      <p:sp>
        <p:nvSpPr>
          <p:cNvPr id="4286" name="Google Shape;4286;p28"/>
          <p:cNvSpPr txBox="1"/>
          <p:nvPr>
            <p:ph type="title"/>
          </p:nvPr>
        </p:nvSpPr>
        <p:spPr>
          <a:xfrm>
            <a:off x="2565550" y="399014"/>
            <a:ext cx="4012800" cy="696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3000"/>
              <a:buNone/>
              <a:defRPr b="1"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287" name="Google Shape;4287;p28"/>
          <p:cNvGrpSpPr/>
          <p:nvPr/>
        </p:nvGrpSpPr>
        <p:grpSpPr>
          <a:xfrm>
            <a:off x="714175" y="1093271"/>
            <a:ext cx="7715647" cy="131916"/>
            <a:chOff x="714175" y="1115188"/>
            <a:chExt cx="7715647" cy="131916"/>
          </a:xfrm>
        </p:grpSpPr>
        <p:grpSp>
          <p:nvGrpSpPr>
            <p:cNvPr id="4288" name="Google Shape;4288;p28"/>
            <p:cNvGrpSpPr/>
            <p:nvPr/>
          </p:nvGrpSpPr>
          <p:grpSpPr>
            <a:xfrm>
              <a:off x="714175" y="1115188"/>
              <a:ext cx="7715647" cy="131916"/>
              <a:chOff x="714175" y="1082438"/>
              <a:chExt cx="7715647" cy="131916"/>
            </a:xfrm>
          </p:grpSpPr>
          <p:sp>
            <p:nvSpPr>
              <p:cNvPr id="4289" name="Google Shape;4289;p28"/>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8"/>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28"/>
            <p:cNvGrpSpPr/>
            <p:nvPr/>
          </p:nvGrpSpPr>
          <p:grpSpPr>
            <a:xfrm>
              <a:off x="989955" y="1149073"/>
              <a:ext cx="7163972" cy="64150"/>
              <a:chOff x="1299890" y="844622"/>
              <a:chExt cx="6544233" cy="64143"/>
            </a:xfrm>
          </p:grpSpPr>
          <p:grpSp>
            <p:nvGrpSpPr>
              <p:cNvPr id="4292" name="Google Shape;4292;p28"/>
              <p:cNvGrpSpPr/>
              <p:nvPr/>
            </p:nvGrpSpPr>
            <p:grpSpPr>
              <a:xfrm>
                <a:off x="4528885" y="844622"/>
                <a:ext cx="3315238" cy="64143"/>
                <a:chOff x="896765" y="648922"/>
                <a:chExt cx="3315238" cy="64143"/>
              </a:xfrm>
            </p:grpSpPr>
            <p:sp>
              <p:nvSpPr>
                <p:cNvPr id="4293" name="Google Shape;4293;p2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2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2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2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2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2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2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2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2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2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2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2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2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2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2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2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2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28"/>
              <p:cNvGrpSpPr/>
              <p:nvPr/>
            </p:nvGrpSpPr>
            <p:grpSpPr>
              <a:xfrm>
                <a:off x="1299890" y="844622"/>
                <a:ext cx="3315238" cy="64143"/>
                <a:chOff x="896765" y="648922"/>
                <a:chExt cx="3315238" cy="64143"/>
              </a:xfrm>
            </p:grpSpPr>
            <p:sp>
              <p:nvSpPr>
                <p:cNvPr id="4327" name="Google Shape;4327;p2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2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2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2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2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2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2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2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2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2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2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2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2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2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2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2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2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2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2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2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2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2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2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2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2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2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2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2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2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2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2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2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2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60" name="Google Shape;4360;p28"/>
          <p:cNvGrpSpPr/>
          <p:nvPr/>
        </p:nvGrpSpPr>
        <p:grpSpPr>
          <a:xfrm>
            <a:off x="283017" y="36699"/>
            <a:ext cx="1109947" cy="566649"/>
            <a:chOff x="347302" y="70452"/>
            <a:chExt cx="924725" cy="472050"/>
          </a:xfrm>
        </p:grpSpPr>
        <p:sp>
          <p:nvSpPr>
            <p:cNvPr id="4361" name="Google Shape;4361;p28"/>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28"/>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28"/>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28"/>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28"/>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28"/>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28"/>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28"/>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28"/>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28"/>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28"/>
          <p:cNvGrpSpPr/>
          <p:nvPr/>
        </p:nvGrpSpPr>
        <p:grpSpPr>
          <a:xfrm flipH="1">
            <a:off x="7750925" y="112477"/>
            <a:ext cx="1131049" cy="931599"/>
            <a:chOff x="5342550" y="4109652"/>
            <a:chExt cx="1131049" cy="931599"/>
          </a:xfrm>
        </p:grpSpPr>
        <p:sp>
          <p:nvSpPr>
            <p:cNvPr id="4372" name="Google Shape;4372;p28"/>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28"/>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28"/>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28"/>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28"/>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28"/>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28"/>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28"/>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28"/>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28"/>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8_1_2">
    <p:spTree>
      <p:nvGrpSpPr>
        <p:cNvPr id="4382" name="Shape 4382"/>
        <p:cNvGrpSpPr/>
        <p:nvPr/>
      </p:nvGrpSpPr>
      <p:grpSpPr>
        <a:xfrm>
          <a:off x="0" y="0"/>
          <a:ext cx="0" cy="0"/>
          <a:chOff x="0" y="0"/>
          <a:chExt cx="0" cy="0"/>
        </a:xfrm>
      </p:grpSpPr>
      <p:pic>
        <p:nvPicPr>
          <p:cNvPr id="4383" name="Google Shape;4383;p29"/>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4384" name="Google Shape;4384;p29"/>
          <p:cNvSpPr txBox="1"/>
          <p:nvPr>
            <p:ph type="title"/>
          </p:nvPr>
        </p:nvSpPr>
        <p:spPr>
          <a:xfrm>
            <a:off x="1027400" y="1525150"/>
            <a:ext cx="3230400" cy="7686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385" name="Google Shape;4385;p29"/>
          <p:cNvSpPr txBox="1"/>
          <p:nvPr>
            <p:ph idx="1" type="subTitle"/>
          </p:nvPr>
        </p:nvSpPr>
        <p:spPr>
          <a:xfrm>
            <a:off x="1027400" y="2349663"/>
            <a:ext cx="3230400" cy="126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grpSp>
        <p:nvGrpSpPr>
          <p:cNvPr id="4386" name="Google Shape;4386;p29"/>
          <p:cNvGrpSpPr/>
          <p:nvPr/>
        </p:nvGrpSpPr>
        <p:grpSpPr>
          <a:xfrm>
            <a:off x="714208" y="355816"/>
            <a:ext cx="7715881" cy="314092"/>
            <a:chOff x="714181" y="414418"/>
            <a:chExt cx="7556440" cy="307601"/>
          </a:xfrm>
        </p:grpSpPr>
        <p:grpSp>
          <p:nvGrpSpPr>
            <p:cNvPr id="4387" name="Google Shape;4387;p29"/>
            <p:cNvGrpSpPr/>
            <p:nvPr/>
          </p:nvGrpSpPr>
          <p:grpSpPr>
            <a:xfrm>
              <a:off x="882905" y="536157"/>
              <a:ext cx="7163972" cy="64150"/>
              <a:chOff x="1299890" y="844622"/>
              <a:chExt cx="6544233" cy="64143"/>
            </a:xfrm>
          </p:grpSpPr>
          <p:grpSp>
            <p:nvGrpSpPr>
              <p:cNvPr id="4388" name="Google Shape;4388;p29"/>
              <p:cNvGrpSpPr/>
              <p:nvPr/>
            </p:nvGrpSpPr>
            <p:grpSpPr>
              <a:xfrm>
                <a:off x="4528885" y="844622"/>
                <a:ext cx="3315238" cy="64143"/>
                <a:chOff x="896765" y="648922"/>
                <a:chExt cx="3315238" cy="64143"/>
              </a:xfrm>
            </p:grpSpPr>
            <p:sp>
              <p:nvSpPr>
                <p:cNvPr id="4389" name="Google Shape;4389;p2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2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2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2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2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2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2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2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2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2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2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2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2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2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2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2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2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2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2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2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2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2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2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2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2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2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2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2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2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2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2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2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2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29"/>
              <p:cNvGrpSpPr/>
              <p:nvPr/>
            </p:nvGrpSpPr>
            <p:grpSpPr>
              <a:xfrm>
                <a:off x="1299890" y="844622"/>
                <a:ext cx="3315238" cy="64143"/>
                <a:chOff x="896765" y="648922"/>
                <a:chExt cx="3315238" cy="64143"/>
              </a:xfrm>
            </p:grpSpPr>
            <p:sp>
              <p:nvSpPr>
                <p:cNvPr id="4423" name="Google Shape;4423;p2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2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2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2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2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2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2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2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2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2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2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2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2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2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2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2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2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2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2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2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2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2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2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2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2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2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2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2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2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2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2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2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2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6" name="Google Shape;4456;p29"/>
            <p:cNvGrpSpPr/>
            <p:nvPr/>
          </p:nvGrpSpPr>
          <p:grpSpPr>
            <a:xfrm>
              <a:off x="714181" y="414418"/>
              <a:ext cx="310295" cy="307601"/>
              <a:chOff x="1969331" y="802493"/>
              <a:chExt cx="310295" cy="307601"/>
            </a:xfrm>
          </p:grpSpPr>
          <p:sp>
            <p:nvSpPr>
              <p:cNvPr id="4457" name="Google Shape;4457;p2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8" name="Google Shape;4458;p29"/>
              <p:cNvGrpSpPr/>
              <p:nvPr/>
            </p:nvGrpSpPr>
            <p:grpSpPr>
              <a:xfrm>
                <a:off x="1969331" y="802493"/>
                <a:ext cx="310295" cy="307601"/>
                <a:chOff x="4037750" y="3523325"/>
                <a:chExt cx="108975" cy="108025"/>
              </a:xfrm>
            </p:grpSpPr>
            <p:sp>
              <p:nvSpPr>
                <p:cNvPr id="4459" name="Google Shape;4459;p2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2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2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2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2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2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5" name="Google Shape;4465;p29"/>
            <p:cNvGrpSpPr/>
            <p:nvPr/>
          </p:nvGrpSpPr>
          <p:grpSpPr>
            <a:xfrm flipH="1">
              <a:off x="7960325" y="414418"/>
              <a:ext cx="310295" cy="307601"/>
              <a:chOff x="1969331" y="802493"/>
              <a:chExt cx="310295" cy="307601"/>
            </a:xfrm>
          </p:grpSpPr>
          <p:sp>
            <p:nvSpPr>
              <p:cNvPr id="4466" name="Google Shape;4466;p2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7" name="Google Shape;4467;p29"/>
              <p:cNvGrpSpPr/>
              <p:nvPr/>
            </p:nvGrpSpPr>
            <p:grpSpPr>
              <a:xfrm>
                <a:off x="1969331" y="802493"/>
                <a:ext cx="310295" cy="307601"/>
                <a:chOff x="4037750" y="3523325"/>
                <a:chExt cx="108975" cy="108025"/>
              </a:xfrm>
            </p:grpSpPr>
            <p:sp>
              <p:nvSpPr>
                <p:cNvPr id="4468" name="Google Shape;4468;p2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2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2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2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2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2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74" name="Google Shape;4474;p29"/>
          <p:cNvGrpSpPr/>
          <p:nvPr/>
        </p:nvGrpSpPr>
        <p:grpSpPr>
          <a:xfrm>
            <a:off x="-41200" y="-34325"/>
            <a:ext cx="1794198" cy="542530"/>
            <a:chOff x="0" y="0"/>
            <a:chExt cx="2354900" cy="712075"/>
          </a:xfrm>
        </p:grpSpPr>
        <p:sp>
          <p:nvSpPr>
            <p:cNvPr id="4475" name="Google Shape;4475;p29"/>
            <p:cNvSpPr/>
            <p:nvPr/>
          </p:nvSpPr>
          <p:spPr>
            <a:xfrm rot="10800000">
              <a:off x="1392838" y="5945"/>
              <a:ext cx="9202" cy="1557"/>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29"/>
            <p:cNvSpPr/>
            <p:nvPr/>
          </p:nvSpPr>
          <p:spPr>
            <a:xfrm rot="10800000">
              <a:off x="313988" y="8777"/>
              <a:ext cx="354189" cy="157703"/>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29"/>
            <p:cNvSpPr/>
            <p:nvPr/>
          </p:nvSpPr>
          <p:spPr>
            <a:xfrm rot="10800000">
              <a:off x="1765149" y="7219"/>
              <a:ext cx="9202" cy="3964"/>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29"/>
            <p:cNvSpPr/>
            <p:nvPr/>
          </p:nvSpPr>
          <p:spPr>
            <a:xfrm rot="10800000">
              <a:off x="1684882" y="10191"/>
              <a:ext cx="1982" cy="991"/>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29"/>
            <p:cNvSpPr/>
            <p:nvPr/>
          </p:nvSpPr>
          <p:spPr>
            <a:xfrm rot="10800000">
              <a:off x="1761468" y="11041"/>
              <a:ext cx="142" cy="142"/>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29"/>
            <p:cNvSpPr/>
            <p:nvPr/>
          </p:nvSpPr>
          <p:spPr>
            <a:xfrm rot="10800000">
              <a:off x="1686723" y="11041"/>
              <a:ext cx="1840" cy="142"/>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29"/>
            <p:cNvSpPr/>
            <p:nvPr/>
          </p:nvSpPr>
          <p:spPr>
            <a:xfrm rot="10800000">
              <a:off x="1765149" y="11041"/>
              <a:ext cx="142" cy="142"/>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29"/>
            <p:cNvSpPr/>
            <p:nvPr/>
          </p:nvSpPr>
          <p:spPr>
            <a:xfrm rot="10800000">
              <a:off x="982023" y="471839"/>
              <a:ext cx="264863" cy="181769"/>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29"/>
            <p:cNvSpPr/>
            <p:nvPr/>
          </p:nvSpPr>
          <p:spPr>
            <a:xfrm rot="10800000">
              <a:off x="633354" y="419884"/>
              <a:ext cx="361692" cy="177664"/>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29"/>
            <p:cNvSpPr/>
            <p:nvPr/>
          </p:nvSpPr>
          <p:spPr>
            <a:xfrm rot="10800000">
              <a:off x="553086" y="375998"/>
              <a:ext cx="142" cy="142"/>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29"/>
            <p:cNvSpPr/>
            <p:nvPr/>
          </p:nvSpPr>
          <p:spPr>
            <a:xfrm rot="10800000">
              <a:off x="397934" y="275487"/>
              <a:ext cx="166194" cy="120755"/>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29"/>
            <p:cNvSpPr/>
            <p:nvPr/>
          </p:nvSpPr>
          <p:spPr>
            <a:xfrm rot="10800000">
              <a:off x="0" y="40204"/>
              <a:ext cx="177236" cy="158977"/>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29"/>
            <p:cNvSpPr/>
            <p:nvPr/>
          </p:nvSpPr>
          <p:spPr>
            <a:xfrm rot="10800000">
              <a:off x="1657419" y="538515"/>
              <a:ext cx="5663" cy="5663"/>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29"/>
            <p:cNvSpPr/>
            <p:nvPr/>
          </p:nvSpPr>
          <p:spPr>
            <a:xfrm rot="10800000">
              <a:off x="1626417" y="538516"/>
              <a:ext cx="107871" cy="115092"/>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29"/>
            <p:cNvSpPr/>
            <p:nvPr/>
          </p:nvSpPr>
          <p:spPr>
            <a:xfrm rot="10800000">
              <a:off x="658976" y="4529"/>
              <a:ext cx="266704" cy="95981"/>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29"/>
            <p:cNvSpPr/>
            <p:nvPr/>
          </p:nvSpPr>
          <p:spPr>
            <a:xfrm rot="10800000">
              <a:off x="396093" y="388880"/>
              <a:ext cx="1982" cy="1982"/>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29"/>
            <p:cNvSpPr/>
            <p:nvPr/>
          </p:nvSpPr>
          <p:spPr>
            <a:xfrm rot="10800000">
              <a:off x="401614" y="397940"/>
              <a:ext cx="142" cy="142"/>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29"/>
            <p:cNvSpPr/>
            <p:nvPr/>
          </p:nvSpPr>
          <p:spPr>
            <a:xfrm rot="10800000">
              <a:off x="1317952" y="511194"/>
              <a:ext cx="292468" cy="200881"/>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29"/>
            <p:cNvSpPr/>
            <p:nvPr/>
          </p:nvSpPr>
          <p:spPr>
            <a:xfrm rot="10800000">
              <a:off x="1179220" y="5946"/>
              <a:ext cx="211919" cy="248022"/>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29"/>
            <p:cNvSpPr/>
            <p:nvPr/>
          </p:nvSpPr>
          <p:spPr>
            <a:xfrm rot="10800000">
              <a:off x="1171150" y="9625"/>
              <a:ext cx="10051" cy="3114"/>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29"/>
            <p:cNvSpPr/>
            <p:nvPr/>
          </p:nvSpPr>
          <p:spPr>
            <a:xfrm rot="10800000">
              <a:off x="1754248" y="564139"/>
              <a:ext cx="47565" cy="44451"/>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29"/>
            <p:cNvSpPr/>
            <p:nvPr/>
          </p:nvSpPr>
          <p:spPr>
            <a:xfrm rot="10800000">
              <a:off x="542187" y="365098"/>
              <a:ext cx="186296" cy="120613"/>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29"/>
            <p:cNvSpPr/>
            <p:nvPr/>
          </p:nvSpPr>
          <p:spPr>
            <a:xfrm rot="10800000">
              <a:off x="1403738" y="131514"/>
              <a:ext cx="47565" cy="27747"/>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29"/>
            <p:cNvSpPr/>
            <p:nvPr/>
          </p:nvSpPr>
          <p:spPr>
            <a:xfrm rot="10800000">
              <a:off x="921858" y="193520"/>
              <a:ext cx="21942" cy="42611"/>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29"/>
            <p:cNvSpPr/>
            <p:nvPr/>
          </p:nvSpPr>
          <p:spPr>
            <a:xfrm rot="10800000">
              <a:off x="894395" y="576597"/>
              <a:ext cx="40345" cy="46009"/>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29"/>
            <p:cNvSpPr/>
            <p:nvPr/>
          </p:nvSpPr>
          <p:spPr>
            <a:xfrm rot="10800000">
              <a:off x="503822" y="180779"/>
              <a:ext cx="32984" cy="29729"/>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29"/>
            <p:cNvSpPr/>
            <p:nvPr/>
          </p:nvSpPr>
          <p:spPr>
            <a:xfrm rot="10800000">
              <a:off x="1350794" y="174408"/>
              <a:ext cx="24915" cy="24774"/>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29"/>
            <p:cNvSpPr/>
            <p:nvPr/>
          </p:nvSpPr>
          <p:spPr>
            <a:xfrm rot="10800000">
              <a:off x="1014865" y="312152"/>
              <a:ext cx="25764" cy="26473"/>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29"/>
            <p:cNvSpPr/>
            <p:nvPr/>
          </p:nvSpPr>
          <p:spPr>
            <a:xfrm rot="10800000">
              <a:off x="2278031" y="140574"/>
              <a:ext cx="23924" cy="25482"/>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29"/>
            <p:cNvSpPr/>
            <p:nvPr/>
          </p:nvSpPr>
          <p:spPr>
            <a:xfrm rot="10800000">
              <a:off x="2272652" y="133212"/>
              <a:ext cx="5521" cy="7503"/>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29"/>
            <p:cNvSpPr/>
            <p:nvPr/>
          </p:nvSpPr>
          <p:spPr>
            <a:xfrm rot="10800000">
              <a:off x="1956826" y="369205"/>
              <a:ext cx="398074" cy="333810"/>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29"/>
            <p:cNvSpPr/>
            <p:nvPr/>
          </p:nvSpPr>
          <p:spPr>
            <a:xfrm rot="10800000">
              <a:off x="2225087" y="348109"/>
              <a:ext cx="25057" cy="35391"/>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29"/>
            <p:cNvSpPr/>
            <p:nvPr/>
          </p:nvSpPr>
          <p:spPr>
            <a:xfrm rot="10800000">
              <a:off x="668035" y="192387"/>
              <a:ext cx="25764" cy="23217"/>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29"/>
            <p:cNvSpPr/>
            <p:nvPr/>
          </p:nvSpPr>
          <p:spPr>
            <a:xfrm rot="10800000">
              <a:off x="779446" y="166197"/>
              <a:ext cx="34824" cy="20102"/>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29"/>
            <p:cNvSpPr/>
            <p:nvPr/>
          </p:nvSpPr>
          <p:spPr>
            <a:xfrm rot="10800000">
              <a:off x="1122594" y="324893"/>
              <a:ext cx="20243" cy="18403"/>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29"/>
            <p:cNvSpPr/>
            <p:nvPr/>
          </p:nvSpPr>
          <p:spPr>
            <a:xfrm rot="10800000">
              <a:off x="399774" y="494772"/>
              <a:ext cx="20243" cy="21943"/>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29"/>
            <p:cNvSpPr/>
            <p:nvPr/>
          </p:nvSpPr>
          <p:spPr>
            <a:xfrm rot="10800000">
              <a:off x="719140" y="165914"/>
              <a:ext cx="20243" cy="33268"/>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29"/>
            <p:cNvSpPr/>
            <p:nvPr/>
          </p:nvSpPr>
          <p:spPr>
            <a:xfrm rot="10800000">
              <a:off x="1964186" y="414362"/>
              <a:ext cx="18262" cy="16563"/>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29"/>
            <p:cNvSpPr/>
            <p:nvPr/>
          </p:nvSpPr>
          <p:spPr>
            <a:xfrm rot="10800000">
              <a:off x="1743206" y="191254"/>
              <a:ext cx="16563" cy="15147"/>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29"/>
            <p:cNvSpPr/>
            <p:nvPr/>
          </p:nvSpPr>
          <p:spPr>
            <a:xfrm rot="10800000">
              <a:off x="1467583" y="228203"/>
              <a:ext cx="18403" cy="16563"/>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29"/>
            <p:cNvSpPr/>
            <p:nvPr/>
          </p:nvSpPr>
          <p:spPr>
            <a:xfrm rot="10800000">
              <a:off x="1465743" y="301251"/>
              <a:ext cx="16563" cy="14723"/>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29"/>
            <p:cNvSpPr/>
            <p:nvPr/>
          </p:nvSpPr>
          <p:spPr>
            <a:xfrm rot="10800000">
              <a:off x="321206" y="277468"/>
              <a:ext cx="27605" cy="17129"/>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29"/>
            <p:cNvSpPr/>
            <p:nvPr/>
          </p:nvSpPr>
          <p:spPr>
            <a:xfrm rot="10800000">
              <a:off x="1115374" y="57899"/>
              <a:ext cx="12882" cy="15289"/>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29"/>
            <p:cNvSpPr/>
            <p:nvPr/>
          </p:nvSpPr>
          <p:spPr>
            <a:xfrm rot="10800000">
              <a:off x="1182900" y="133212"/>
              <a:ext cx="16563" cy="15289"/>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29"/>
            <p:cNvSpPr/>
            <p:nvPr/>
          </p:nvSpPr>
          <p:spPr>
            <a:xfrm rot="10800000">
              <a:off x="2292754" y="379678"/>
              <a:ext cx="142" cy="142"/>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29"/>
            <p:cNvSpPr/>
            <p:nvPr/>
          </p:nvSpPr>
          <p:spPr>
            <a:xfrm rot="10800000">
              <a:off x="2270812" y="379679"/>
              <a:ext cx="22084" cy="22084"/>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29"/>
            <p:cNvSpPr/>
            <p:nvPr/>
          </p:nvSpPr>
          <p:spPr>
            <a:xfrm rot="10800000">
              <a:off x="638873" y="338200"/>
              <a:ext cx="12882" cy="19819"/>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29"/>
            <p:cNvSpPr/>
            <p:nvPr/>
          </p:nvSpPr>
          <p:spPr>
            <a:xfrm rot="10800000">
              <a:off x="611552" y="169736"/>
              <a:ext cx="29303" cy="22084"/>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29"/>
            <p:cNvSpPr/>
            <p:nvPr/>
          </p:nvSpPr>
          <p:spPr>
            <a:xfrm rot="10800000">
              <a:off x="748443" y="293465"/>
              <a:ext cx="12882" cy="15147"/>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29"/>
            <p:cNvSpPr/>
            <p:nvPr/>
          </p:nvSpPr>
          <p:spPr>
            <a:xfrm rot="10800000">
              <a:off x="540770" y="553663"/>
              <a:ext cx="19819" cy="14156"/>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29"/>
            <p:cNvSpPr/>
            <p:nvPr/>
          </p:nvSpPr>
          <p:spPr>
            <a:xfrm rot="10800000">
              <a:off x="1708523" y="184459"/>
              <a:ext cx="16563" cy="10334"/>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29"/>
            <p:cNvSpPr/>
            <p:nvPr/>
          </p:nvSpPr>
          <p:spPr>
            <a:xfrm rot="10800000">
              <a:off x="569508" y="277043"/>
              <a:ext cx="12882" cy="13307"/>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29"/>
            <p:cNvSpPr/>
            <p:nvPr/>
          </p:nvSpPr>
          <p:spPr>
            <a:xfrm rot="10800000">
              <a:off x="706399" y="147510"/>
              <a:ext cx="18403" cy="16138"/>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29"/>
            <p:cNvSpPr/>
            <p:nvPr/>
          </p:nvSpPr>
          <p:spPr>
            <a:xfrm rot="10800000">
              <a:off x="1301530" y="357877"/>
              <a:ext cx="14723" cy="11042"/>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29"/>
            <p:cNvSpPr/>
            <p:nvPr/>
          </p:nvSpPr>
          <p:spPr>
            <a:xfrm rot="10800000">
              <a:off x="1246745" y="273787"/>
              <a:ext cx="11042" cy="13024"/>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29"/>
            <p:cNvSpPr/>
            <p:nvPr/>
          </p:nvSpPr>
          <p:spPr>
            <a:xfrm rot="10800000">
              <a:off x="936439" y="3680"/>
              <a:ext cx="21659" cy="9060"/>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29"/>
            <p:cNvSpPr/>
            <p:nvPr/>
          </p:nvSpPr>
          <p:spPr>
            <a:xfrm rot="10800000">
              <a:off x="32842" y="219143"/>
              <a:ext cx="14722" cy="12882"/>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29"/>
            <p:cNvSpPr/>
            <p:nvPr/>
          </p:nvSpPr>
          <p:spPr>
            <a:xfrm rot="10800000">
              <a:off x="1359854" y="242784"/>
              <a:ext cx="13024" cy="9768"/>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29"/>
            <p:cNvSpPr/>
            <p:nvPr/>
          </p:nvSpPr>
          <p:spPr>
            <a:xfrm rot="10800000">
              <a:off x="2195925" y="370618"/>
              <a:ext cx="14439" cy="18687"/>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29"/>
            <p:cNvSpPr/>
            <p:nvPr/>
          </p:nvSpPr>
          <p:spPr>
            <a:xfrm rot="10800000">
              <a:off x="2292754" y="352356"/>
              <a:ext cx="12882" cy="25623"/>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29"/>
            <p:cNvSpPr/>
            <p:nvPr/>
          </p:nvSpPr>
          <p:spPr>
            <a:xfrm rot="10800000">
              <a:off x="1199321" y="271947"/>
              <a:ext cx="11042" cy="1118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29"/>
            <p:cNvSpPr/>
            <p:nvPr/>
          </p:nvSpPr>
          <p:spPr>
            <a:xfrm rot="10800000">
              <a:off x="1182900" y="182053"/>
              <a:ext cx="7361" cy="9768"/>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29"/>
            <p:cNvSpPr/>
            <p:nvPr/>
          </p:nvSpPr>
          <p:spPr>
            <a:xfrm rot="10800000">
              <a:off x="832390" y="105890"/>
              <a:ext cx="9202" cy="7503"/>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29"/>
            <p:cNvSpPr/>
            <p:nvPr/>
          </p:nvSpPr>
          <p:spPr>
            <a:xfrm rot="10800000">
              <a:off x="703143" y="171577"/>
              <a:ext cx="16138" cy="12033"/>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29"/>
            <p:cNvSpPr/>
            <p:nvPr/>
          </p:nvSpPr>
          <p:spPr>
            <a:xfrm rot="10800000">
              <a:off x="366931" y="305356"/>
              <a:ext cx="22084" cy="12741"/>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29"/>
            <p:cNvSpPr/>
            <p:nvPr/>
          </p:nvSpPr>
          <p:spPr>
            <a:xfrm rot="10800000">
              <a:off x="299405" y="181203"/>
              <a:ext cx="14722" cy="12458"/>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29"/>
            <p:cNvSpPr/>
            <p:nvPr/>
          </p:nvSpPr>
          <p:spPr>
            <a:xfrm rot="10800000">
              <a:off x="1969566" y="390721"/>
              <a:ext cx="11183" cy="9202"/>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29"/>
            <p:cNvSpPr/>
            <p:nvPr/>
          </p:nvSpPr>
          <p:spPr>
            <a:xfrm rot="10800000">
              <a:off x="569508" y="531296"/>
              <a:ext cx="14723" cy="15006"/>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29"/>
            <p:cNvSpPr/>
            <p:nvPr/>
          </p:nvSpPr>
          <p:spPr>
            <a:xfrm rot="10800000">
              <a:off x="2064554" y="470988"/>
              <a:ext cx="12882" cy="9202"/>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29"/>
            <p:cNvSpPr/>
            <p:nvPr/>
          </p:nvSpPr>
          <p:spPr>
            <a:xfrm rot="10800000">
              <a:off x="1976927" y="450178"/>
              <a:ext cx="9202" cy="10051"/>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29"/>
            <p:cNvSpPr/>
            <p:nvPr/>
          </p:nvSpPr>
          <p:spPr>
            <a:xfrm rot="10800000">
              <a:off x="1960506" y="609723"/>
              <a:ext cx="13732" cy="12033"/>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29"/>
            <p:cNvSpPr/>
            <p:nvPr/>
          </p:nvSpPr>
          <p:spPr>
            <a:xfrm rot="10800000">
              <a:off x="1805353" y="537383"/>
              <a:ext cx="12882" cy="9343"/>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29"/>
            <p:cNvSpPr/>
            <p:nvPr/>
          </p:nvSpPr>
          <p:spPr>
            <a:xfrm rot="10800000">
              <a:off x="1199321" y="450886"/>
              <a:ext cx="12882" cy="12882"/>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29"/>
            <p:cNvSpPr/>
            <p:nvPr/>
          </p:nvSpPr>
          <p:spPr>
            <a:xfrm rot="10800000">
              <a:off x="907277" y="109571"/>
              <a:ext cx="9202" cy="9202"/>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29"/>
            <p:cNvSpPr/>
            <p:nvPr/>
          </p:nvSpPr>
          <p:spPr>
            <a:xfrm rot="10800000">
              <a:off x="658975" y="532994"/>
              <a:ext cx="12882" cy="10759"/>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29"/>
            <p:cNvSpPr/>
            <p:nvPr/>
          </p:nvSpPr>
          <p:spPr>
            <a:xfrm rot="10800000">
              <a:off x="292610" y="110986"/>
              <a:ext cx="15997" cy="11467"/>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29"/>
            <p:cNvSpPr/>
            <p:nvPr/>
          </p:nvSpPr>
          <p:spPr>
            <a:xfrm rot="10800000">
              <a:off x="660816" y="108297"/>
              <a:ext cx="22084" cy="12316"/>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29"/>
            <p:cNvSpPr/>
            <p:nvPr/>
          </p:nvSpPr>
          <p:spPr>
            <a:xfrm rot="10800000">
              <a:off x="1190120" y="200031"/>
              <a:ext cx="7503" cy="6370"/>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29"/>
            <p:cNvSpPr/>
            <p:nvPr/>
          </p:nvSpPr>
          <p:spPr>
            <a:xfrm rot="10800000">
              <a:off x="1763308" y="156995"/>
              <a:ext cx="12882" cy="12882"/>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29"/>
            <p:cNvSpPr/>
            <p:nvPr/>
          </p:nvSpPr>
          <p:spPr>
            <a:xfrm rot="10800000">
              <a:off x="1410958" y="454284"/>
              <a:ext cx="13024" cy="11325"/>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29"/>
            <p:cNvSpPr/>
            <p:nvPr/>
          </p:nvSpPr>
          <p:spPr>
            <a:xfrm rot="10800000">
              <a:off x="1754248" y="458248"/>
              <a:ext cx="9202" cy="9202"/>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29"/>
            <p:cNvSpPr/>
            <p:nvPr/>
          </p:nvSpPr>
          <p:spPr>
            <a:xfrm rot="10800000">
              <a:off x="1484429" y="489250"/>
              <a:ext cx="14298" cy="9910"/>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29"/>
            <p:cNvSpPr/>
            <p:nvPr/>
          </p:nvSpPr>
          <p:spPr>
            <a:xfrm rot="10800000">
              <a:off x="1316960" y="242784"/>
              <a:ext cx="4813" cy="7078"/>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29"/>
            <p:cNvSpPr/>
            <p:nvPr/>
          </p:nvSpPr>
          <p:spPr>
            <a:xfrm rot="10800000">
              <a:off x="1206541" y="397940"/>
              <a:ext cx="9343" cy="7503"/>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29"/>
            <p:cNvSpPr/>
            <p:nvPr/>
          </p:nvSpPr>
          <p:spPr>
            <a:xfrm rot="10800000">
              <a:off x="985703" y="602362"/>
              <a:ext cx="14723" cy="9343"/>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29"/>
            <p:cNvSpPr/>
            <p:nvPr/>
          </p:nvSpPr>
          <p:spPr>
            <a:xfrm rot="10800000">
              <a:off x="885335" y="395534"/>
              <a:ext cx="12458" cy="10334"/>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29"/>
            <p:cNvSpPr/>
            <p:nvPr/>
          </p:nvSpPr>
          <p:spPr>
            <a:xfrm rot="10800000">
              <a:off x="797707" y="124152"/>
              <a:ext cx="12882" cy="11042"/>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29"/>
            <p:cNvSpPr/>
            <p:nvPr/>
          </p:nvSpPr>
          <p:spPr>
            <a:xfrm rot="10800000">
              <a:off x="164354" y="317673"/>
              <a:ext cx="12882" cy="11042"/>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9"/>
            <p:cNvSpPr/>
            <p:nvPr/>
          </p:nvSpPr>
          <p:spPr>
            <a:xfrm rot="10800000">
              <a:off x="598670" y="491091"/>
              <a:ext cx="7503" cy="6229"/>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29"/>
            <p:cNvSpPr/>
            <p:nvPr/>
          </p:nvSpPr>
          <p:spPr>
            <a:xfrm rot="10800000">
              <a:off x="1841876" y="173417"/>
              <a:ext cx="1840" cy="9343"/>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29"/>
            <p:cNvSpPr/>
            <p:nvPr/>
          </p:nvSpPr>
          <p:spPr>
            <a:xfrm rot="10800000">
              <a:off x="1403741" y="0"/>
              <a:ext cx="889154" cy="248730"/>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9"/>
            <p:cNvSpPr/>
            <p:nvPr/>
          </p:nvSpPr>
          <p:spPr>
            <a:xfrm rot="10800000">
              <a:off x="578709" y="109571"/>
              <a:ext cx="53086" cy="51530"/>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29"/>
            <p:cNvSpPr/>
            <p:nvPr/>
          </p:nvSpPr>
          <p:spPr>
            <a:xfrm rot="10800000">
              <a:off x="76728" y="190972"/>
              <a:ext cx="259342" cy="125002"/>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29"/>
            <p:cNvSpPr/>
            <p:nvPr/>
          </p:nvSpPr>
          <p:spPr>
            <a:xfrm rot="10800000">
              <a:off x="63845" y="183893"/>
              <a:ext cx="14723" cy="20668"/>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29"/>
            <p:cNvSpPr/>
            <p:nvPr/>
          </p:nvSpPr>
          <p:spPr>
            <a:xfrm rot="10800000">
              <a:off x="146093" y="156146"/>
              <a:ext cx="11042" cy="10193"/>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29"/>
            <p:cNvSpPr/>
            <p:nvPr/>
          </p:nvSpPr>
          <p:spPr>
            <a:xfrm rot="10800000">
              <a:off x="925538" y="11041"/>
              <a:ext cx="11042" cy="4247"/>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29"/>
            <p:cNvSpPr/>
            <p:nvPr/>
          </p:nvSpPr>
          <p:spPr>
            <a:xfrm rot="10800000">
              <a:off x="1453002" y="485428"/>
              <a:ext cx="23924" cy="18970"/>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29"/>
            <p:cNvSpPr/>
            <p:nvPr/>
          </p:nvSpPr>
          <p:spPr>
            <a:xfrm rot="10800000">
              <a:off x="1378115" y="525208"/>
              <a:ext cx="9343" cy="11608"/>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29"/>
            <p:cNvSpPr/>
            <p:nvPr/>
          </p:nvSpPr>
          <p:spPr>
            <a:xfrm rot="10800000">
              <a:off x="697481" y="448904"/>
              <a:ext cx="27322" cy="18828"/>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29"/>
            <p:cNvSpPr/>
            <p:nvPr/>
          </p:nvSpPr>
          <p:spPr>
            <a:xfrm rot="10800000">
              <a:off x="737401" y="390721"/>
              <a:ext cx="20243" cy="11467"/>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29"/>
            <p:cNvSpPr/>
            <p:nvPr/>
          </p:nvSpPr>
          <p:spPr>
            <a:xfrm rot="10800000">
              <a:off x="553086" y="375998"/>
              <a:ext cx="142" cy="142"/>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29"/>
            <p:cNvSpPr/>
            <p:nvPr/>
          </p:nvSpPr>
          <p:spPr>
            <a:xfrm rot="10800000">
              <a:off x="553086" y="375998"/>
              <a:ext cx="18403" cy="20244"/>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29"/>
            <p:cNvSpPr/>
            <p:nvPr/>
          </p:nvSpPr>
          <p:spPr>
            <a:xfrm rot="10800000">
              <a:off x="728341" y="120471"/>
              <a:ext cx="14723" cy="16988"/>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29"/>
            <p:cNvSpPr/>
            <p:nvPr/>
          </p:nvSpPr>
          <p:spPr>
            <a:xfrm rot="10800000">
              <a:off x="755663" y="91309"/>
              <a:ext cx="18403" cy="11325"/>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29"/>
            <p:cNvSpPr/>
            <p:nvPr/>
          </p:nvSpPr>
          <p:spPr>
            <a:xfrm rot="10800000">
              <a:off x="445357" y="165065"/>
              <a:ext cx="23924" cy="12175"/>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29"/>
            <p:cNvSpPr/>
            <p:nvPr/>
          </p:nvSpPr>
          <p:spPr>
            <a:xfrm rot="10800000">
              <a:off x="1834515" y="529456"/>
              <a:ext cx="120611" cy="112686"/>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29"/>
            <p:cNvSpPr/>
            <p:nvPr/>
          </p:nvSpPr>
          <p:spPr>
            <a:xfrm rot="10800000">
              <a:off x="923698" y="456407"/>
              <a:ext cx="16563" cy="9910"/>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29"/>
            <p:cNvSpPr/>
            <p:nvPr/>
          </p:nvSpPr>
          <p:spPr>
            <a:xfrm rot="10800000">
              <a:off x="1082390" y="474669"/>
              <a:ext cx="11183" cy="11608"/>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3" name="Google Shape;4583;p29"/>
          <p:cNvGrpSpPr/>
          <p:nvPr/>
        </p:nvGrpSpPr>
        <p:grpSpPr>
          <a:xfrm>
            <a:off x="714214" y="4473580"/>
            <a:ext cx="7715881" cy="314092"/>
            <a:chOff x="946206" y="1234018"/>
            <a:chExt cx="7556440" cy="307601"/>
          </a:xfrm>
        </p:grpSpPr>
        <p:grpSp>
          <p:nvGrpSpPr>
            <p:cNvPr id="4584" name="Google Shape;4584;p29"/>
            <p:cNvGrpSpPr/>
            <p:nvPr/>
          </p:nvGrpSpPr>
          <p:grpSpPr>
            <a:xfrm>
              <a:off x="1114930" y="1355757"/>
              <a:ext cx="7163972" cy="64150"/>
              <a:chOff x="1299890" y="844622"/>
              <a:chExt cx="6544233" cy="64143"/>
            </a:xfrm>
          </p:grpSpPr>
          <p:grpSp>
            <p:nvGrpSpPr>
              <p:cNvPr id="4585" name="Google Shape;4585;p29"/>
              <p:cNvGrpSpPr/>
              <p:nvPr/>
            </p:nvGrpSpPr>
            <p:grpSpPr>
              <a:xfrm>
                <a:off x="4528885" y="844622"/>
                <a:ext cx="3315238" cy="64143"/>
                <a:chOff x="896765" y="648922"/>
                <a:chExt cx="3315238" cy="64143"/>
              </a:xfrm>
            </p:grpSpPr>
            <p:sp>
              <p:nvSpPr>
                <p:cNvPr id="4586" name="Google Shape;4586;p2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2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2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2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2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2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2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2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2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2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2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2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2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2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2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2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2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2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2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2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2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2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2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2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2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2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2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2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2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2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2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2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2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9" name="Google Shape;4619;p29"/>
              <p:cNvGrpSpPr/>
              <p:nvPr/>
            </p:nvGrpSpPr>
            <p:grpSpPr>
              <a:xfrm>
                <a:off x="1299890" y="844622"/>
                <a:ext cx="3315238" cy="64143"/>
                <a:chOff x="896765" y="648922"/>
                <a:chExt cx="3315238" cy="64143"/>
              </a:xfrm>
            </p:grpSpPr>
            <p:sp>
              <p:nvSpPr>
                <p:cNvPr id="4620" name="Google Shape;4620;p2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2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2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2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2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2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2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2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2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2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2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2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2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2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2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2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2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2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2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2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2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2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2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2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2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2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2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2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2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2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2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2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2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3" name="Google Shape;4653;p29"/>
            <p:cNvGrpSpPr/>
            <p:nvPr/>
          </p:nvGrpSpPr>
          <p:grpSpPr>
            <a:xfrm>
              <a:off x="946206" y="1234018"/>
              <a:ext cx="310295" cy="307601"/>
              <a:chOff x="1969331" y="802493"/>
              <a:chExt cx="310295" cy="307601"/>
            </a:xfrm>
          </p:grpSpPr>
          <p:sp>
            <p:nvSpPr>
              <p:cNvPr id="4654" name="Google Shape;4654;p2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5" name="Google Shape;4655;p29"/>
              <p:cNvGrpSpPr/>
              <p:nvPr/>
            </p:nvGrpSpPr>
            <p:grpSpPr>
              <a:xfrm>
                <a:off x="1969331" y="802493"/>
                <a:ext cx="310295" cy="307601"/>
                <a:chOff x="4037750" y="3523325"/>
                <a:chExt cx="108975" cy="108025"/>
              </a:xfrm>
            </p:grpSpPr>
            <p:sp>
              <p:nvSpPr>
                <p:cNvPr id="4656" name="Google Shape;4656;p2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2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2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2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2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2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62" name="Google Shape;4662;p29"/>
            <p:cNvGrpSpPr/>
            <p:nvPr/>
          </p:nvGrpSpPr>
          <p:grpSpPr>
            <a:xfrm flipH="1">
              <a:off x="8192350" y="1234018"/>
              <a:ext cx="310295" cy="307601"/>
              <a:chOff x="1969331" y="802493"/>
              <a:chExt cx="310295" cy="307601"/>
            </a:xfrm>
          </p:grpSpPr>
          <p:sp>
            <p:nvSpPr>
              <p:cNvPr id="4663" name="Google Shape;4663;p2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4" name="Google Shape;4664;p29"/>
              <p:cNvGrpSpPr/>
              <p:nvPr/>
            </p:nvGrpSpPr>
            <p:grpSpPr>
              <a:xfrm>
                <a:off x="1969331" y="802493"/>
                <a:ext cx="310295" cy="307601"/>
                <a:chOff x="4037750" y="3523325"/>
                <a:chExt cx="108975" cy="108025"/>
              </a:xfrm>
            </p:grpSpPr>
            <p:sp>
              <p:nvSpPr>
                <p:cNvPr id="4665" name="Google Shape;4665;p2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2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2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2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2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2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8_1_1">
    <p:spTree>
      <p:nvGrpSpPr>
        <p:cNvPr id="4671" name="Shape 4671"/>
        <p:cNvGrpSpPr/>
        <p:nvPr/>
      </p:nvGrpSpPr>
      <p:grpSpPr>
        <a:xfrm>
          <a:off x="0" y="0"/>
          <a:ext cx="0" cy="0"/>
          <a:chOff x="0" y="0"/>
          <a:chExt cx="0" cy="0"/>
        </a:xfrm>
      </p:grpSpPr>
      <p:pic>
        <p:nvPicPr>
          <p:cNvPr id="4672" name="Google Shape;4672;p30"/>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4673" name="Google Shape;4673;p30"/>
          <p:cNvSpPr txBox="1"/>
          <p:nvPr>
            <p:ph idx="1" type="subTitle"/>
          </p:nvPr>
        </p:nvSpPr>
        <p:spPr>
          <a:xfrm>
            <a:off x="2016300" y="1957400"/>
            <a:ext cx="33246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None/>
              <a:defRPr b="1" sz="2500">
                <a:latin typeface="Fondamento"/>
                <a:ea typeface="Fondamento"/>
                <a:cs typeface="Fondamento"/>
                <a:sym typeface="Fondamento"/>
              </a:defRPr>
            </a:lvl1pPr>
            <a:lvl2pPr lvl="1" rtl="0" algn="ctr">
              <a:lnSpc>
                <a:spcPct val="100000"/>
              </a:lnSpc>
              <a:spcBef>
                <a:spcPts val="0"/>
              </a:spcBef>
              <a:spcAft>
                <a:spcPts val="0"/>
              </a:spcAft>
              <a:buClr>
                <a:schemeClr val="dk1"/>
              </a:buClr>
              <a:buSzPts val="2000"/>
              <a:buNone/>
              <a:defRPr b="1" sz="2000">
                <a:solidFill>
                  <a:schemeClr val="dk1"/>
                </a:solidFill>
              </a:defRPr>
            </a:lvl2pPr>
            <a:lvl3pPr lvl="2" rtl="0" algn="ctr">
              <a:lnSpc>
                <a:spcPct val="100000"/>
              </a:lnSpc>
              <a:spcBef>
                <a:spcPts val="0"/>
              </a:spcBef>
              <a:spcAft>
                <a:spcPts val="0"/>
              </a:spcAft>
              <a:buClr>
                <a:schemeClr val="dk1"/>
              </a:buClr>
              <a:buSzPts val="2000"/>
              <a:buNone/>
              <a:defRPr b="1" sz="2000">
                <a:solidFill>
                  <a:schemeClr val="dk1"/>
                </a:solidFill>
              </a:defRPr>
            </a:lvl3pPr>
            <a:lvl4pPr lvl="3" rtl="0" algn="ctr">
              <a:lnSpc>
                <a:spcPct val="100000"/>
              </a:lnSpc>
              <a:spcBef>
                <a:spcPts val="0"/>
              </a:spcBef>
              <a:spcAft>
                <a:spcPts val="0"/>
              </a:spcAft>
              <a:buClr>
                <a:schemeClr val="dk1"/>
              </a:buClr>
              <a:buSzPts val="2000"/>
              <a:buNone/>
              <a:defRPr b="1" sz="2000">
                <a:solidFill>
                  <a:schemeClr val="dk1"/>
                </a:solidFill>
              </a:defRPr>
            </a:lvl4pPr>
            <a:lvl5pPr lvl="4" rtl="0" algn="ctr">
              <a:lnSpc>
                <a:spcPct val="100000"/>
              </a:lnSpc>
              <a:spcBef>
                <a:spcPts val="0"/>
              </a:spcBef>
              <a:spcAft>
                <a:spcPts val="0"/>
              </a:spcAft>
              <a:buClr>
                <a:schemeClr val="dk1"/>
              </a:buClr>
              <a:buSzPts val="2000"/>
              <a:buNone/>
              <a:defRPr b="1" sz="2000">
                <a:solidFill>
                  <a:schemeClr val="dk1"/>
                </a:solidFill>
              </a:defRPr>
            </a:lvl5pPr>
            <a:lvl6pPr lvl="5" rtl="0" algn="ctr">
              <a:lnSpc>
                <a:spcPct val="100000"/>
              </a:lnSpc>
              <a:spcBef>
                <a:spcPts val="0"/>
              </a:spcBef>
              <a:spcAft>
                <a:spcPts val="0"/>
              </a:spcAft>
              <a:buClr>
                <a:schemeClr val="dk1"/>
              </a:buClr>
              <a:buSzPts val="2000"/>
              <a:buNone/>
              <a:defRPr b="1" sz="2000">
                <a:solidFill>
                  <a:schemeClr val="dk1"/>
                </a:solidFill>
              </a:defRPr>
            </a:lvl6pPr>
            <a:lvl7pPr lvl="6" rtl="0" algn="ctr">
              <a:lnSpc>
                <a:spcPct val="100000"/>
              </a:lnSpc>
              <a:spcBef>
                <a:spcPts val="0"/>
              </a:spcBef>
              <a:spcAft>
                <a:spcPts val="0"/>
              </a:spcAft>
              <a:buClr>
                <a:schemeClr val="dk1"/>
              </a:buClr>
              <a:buSzPts val="2000"/>
              <a:buNone/>
              <a:defRPr b="1" sz="2000">
                <a:solidFill>
                  <a:schemeClr val="dk1"/>
                </a:solidFill>
              </a:defRPr>
            </a:lvl7pPr>
            <a:lvl8pPr lvl="7" rtl="0" algn="ctr">
              <a:lnSpc>
                <a:spcPct val="100000"/>
              </a:lnSpc>
              <a:spcBef>
                <a:spcPts val="0"/>
              </a:spcBef>
              <a:spcAft>
                <a:spcPts val="0"/>
              </a:spcAft>
              <a:buClr>
                <a:schemeClr val="dk1"/>
              </a:buClr>
              <a:buSzPts val="2000"/>
              <a:buNone/>
              <a:defRPr b="1" sz="2000">
                <a:solidFill>
                  <a:schemeClr val="dk1"/>
                </a:solidFill>
              </a:defRPr>
            </a:lvl8pPr>
            <a:lvl9pPr lvl="8" rtl="0" algn="ctr">
              <a:lnSpc>
                <a:spcPct val="100000"/>
              </a:lnSpc>
              <a:spcBef>
                <a:spcPts val="0"/>
              </a:spcBef>
              <a:spcAft>
                <a:spcPts val="0"/>
              </a:spcAft>
              <a:buClr>
                <a:schemeClr val="dk1"/>
              </a:buClr>
              <a:buSzPts val="2000"/>
              <a:buNone/>
              <a:defRPr b="1" sz="2000">
                <a:solidFill>
                  <a:schemeClr val="dk1"/>
                </a:solidFill>
              </a:defRPr>
            </a:lvl9pPr>
          </a:lstStyle>
          <a:p/>
        </p:txBody>
      </p:sp>
      <p:sp>
        <p:nvSpPr>
          <p:cNvPr id="4674" name="Google Shape;4674;p30"/>
          <p:cNvSpPr txBox="1"/>
          <p:nvPr>
            <p:ph idx="2" type="body"/>
          </p:nvPr>
        </p:nvSpPr>
        <p:spPr>
          <a:xfrm>
            <a:off x="2016300" y="2309300"/>
            <a:ext cx="5111400" cy="2291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30200" lvl="1" marL="914400" rtl="0">
              <a:lnSpc>
                <a:spcPct val="100000"/>
              </a:lnSpc>
              <a:spcBef>
                <a:spcPts val="0"/>
              </a:spcBef>
              <a:spcAft>
                <a:spcPts val="0"/>
              </a:spcAft>
              <a:buClr>
                <a:schemeClr val="dk1"/>
              </a:buClr>
              <a:buSzPts val="1600"/>
              <a:buFont typeface="Montserrat"/>
              <a:buChar char="○"/>
              <a:defRPr sz="1200">
                <a:solidFill>
                  <a:schemeClr val="dk1"/>
                </a:solidFill>
              </a:defRPr>
            </a:lvl2pPr>
            <a:lvl3pPr indent="-330200" lvl="2" marL="1371600" rtl="0">
              <a:spcBef>
                <a:spcPts val="0"/>
              </a:spcBef>
              <a:spcAft>
                <a:spcPts val="0"/>
              </a:spcAft>
              <a:buClr>
                <a:schemeClr val="dk1"/>
              </a:buClr>
              <a:buSzPts val="1600"/>
              <a:buFont typeface="Montserrat"/>
              <a:buChar char="■"/>
              <a:defRPr>
                <a:solidFill>
                  <a:schemeClr val="dk1"/>
                </a:solidFill>
              </a:defRPr>
            </a:lvl3pPr>
            <a:lvl4pPr indent="-330200" lvl="3" marL="1828800" rtl="0">
              <a:spcBef>
                <a:spcPts val="0"/>
              </a:spcBef>
              <a:spcAft>
                <a:spcPts val="0"/>
              </a:spcAft>
              <a:buClr>
                <a:schemeClr val="dk1"/>
              </a:buClr>
              <a:buSzPts val="1600"/>
              <a:buFont typeface="Montserrat"/>
              <a:buChar char="●"/>
              <a:defRPr>
                <a:solidFill>
                  <a:schemeClr val="dk1"/>
                </a:solidFill>
              </a:defRPr>
            </a:lvl4pPr>
            <a:lvl5pPr indent="-330200" lvl="4" marL="2286000" rtl="0">
              <a:spcBef>
                <a:spcPts val="0"/>
              </a:spcBef>
              <a:spcAft>
                <a:spcPts val="0"/>
              </a:spcAft>
              <a:buClr>
                <a:schemeClr val="dk1"/>
              </a:buClr>
              <a:buSzPts val="1600"/>
              <a:buFont typeface="Montserrat"/>
              <a:buChar char="○"/>
              <a:defRPr>
                <a:solidFill>
                  <a:schemeClr val="dk1"/>
                </a:solidFill>
              </a:defRPr>
            </a:lvl5pPr>
            <a:lvl6pPr indent="-330200" lvl="5" marL="2743200" rtl="0">
              <a:spcBef>
                <a:spcPts val="0"/>
              </a:spcBef>
              <a:spcAft>
                <a:spcPts val="0"/>
              </a:spcAft>
              <a:buClr>
                <a:schemeClr val="dk1"/>
              </a:buClr>
              <a:buSzPts val="1600"/>
              <a:buFont typeface="Montserrat"/>
              <a:buChar char="■"/>
              <a:defRPr>
                <a:solidFill>
                  <a:schemeClr val="dk1"/>
                </a:solidFill>
              </a:defRPr>
            </a:lvl6pPr>
            <a:lvl7pPr indent="-330200" lvl="6" marL="3200400" rtl="0">
              <a:spcBef>
                <a:spcPts val="0"/>
              </a:spcBef>
              <a:spcAft>
                <a:spcPts val="0"/>
              </a:spcAft>
              <a:buClr>
                <a:schemeClr val="dk1"/>
              </a:buClr>
              <a:buSzPts val="1600"/>
              <a:buFont typeface="Montserrat"/>
              <a:buChar char="●"/>
              <a:defRPr>
                <a:solidFill>
                  <a:schemeClr val="dk1"/>
                </a:solidFill>
              </a:defRPr>
            </a:lvl7pPr>
            <a:lvl8pPr indent="-330200" lvl="7" marL="3657600" rtl="0">
              <a:spcBef>
                <a:spcPts val="0"/>
              </a:spcBef>
              <a:spcAft>
                <a:spcPts val="0"/>
              </a:spcAft>
              <a:buClr>
                <a:schemeClr val="dk1"/>
              </a:buClr>
              <a:buSzPts val="1600"/>
              <a:buFont typeface="Montserrat"/>
              <a:buChar char="○"/>
              <a:defRPr>
                <a:solidFill>
                  <a:schemeClr val="dk1"/>
                </a:solidFill>
              </a:defRPr>
            </a:lvl8pPr>
            <a:lvl9pPr indent="-330200" lvl="8" marL="4114800" rtl="0">
              <a:spcBef>
                <a:spcPts val="0"/>
              </a:spcBef>
              <a:spcAft>
                <a:spcPts val="0"/>
              </a:spcAft>
              <a:buClr>
                <a:schemeClr val="dk1"/>
              </a:buClr>
              <a:buSzPts val="1600"/>
              <a:buFont typeface="Montserrat"/>
              <a:buChar char="■"/>
              <a:defRPr>
                <a:solidFill>
                  <a:schemeClr val="dk1"/>
                </a:solidFill>
              </a:defRPr>
            </a:lvl9pPr>
          </a:lstStyle>
          <a:p/>
        </p:txBody>
      </p:sp>
      <p:sp>
        <p:nvSpPr>
          <p:cNvPr id="4675" name="Google Shape;4675;p30"/>
          <p:cNvSpPr txBox="1"/>
          <p:nvPr>
            <p:ph idx="3" type="subTitle"/>
          </p:nvPr>
        </p:nvSpPr>
        <p:spPr>
          <a:xfrm>
            <a:off x="2016300" y="1335025"/>
            <a:ext cx="5111400" cy="5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None/>
              <a:defRPr/>
            </a:lvl1pPr>
            <a:lvl2pPr lvl="1" rtl="0" algn="ctr">
              <a:lnSpc>
                <a:spcPct val="100000"/>
              </a:lnSpc>
              <a:spcBef>
                <a:spcPts val="0"/>
              </a:spcBef>
              <a:spcAft>
                <a:spcPts val="0"/>
              </a:spcAft>
              <a:buClr>
                <a:schemeClr val="dk1"/>
              </a:buClr>
              <a:buSzPts val="2000"/>
              <a:buNone/>
              <a:defRPr b="1" sz="2000">
                <a:solidFill>
                  <a:schemeClr val="dk1"/>
                </a:solidFill>
              </a:defRPr>
            </a:lvl2pPr>
            <a:lvl3pPr lvl="2" rtl="0" algn="ctr">
              <a:lnSpc>
                <a:spcPct val="100000"/>
              </a:lnSpc>
              <a:spcBef>
                <a:spcPts val="0"/>
              </a:spcBef>
              <a:spcAft>
                <a:spcPts val="0"/>
              </a:spcAft>
              <a:buClr>
                <a:schemeClr val="dk1"/>
              </a:buClr>
              <a:buSzPts val="2000"/>
              <a:buNone/>
              <a:defRPr b="1" sz="2000">
                <a:solidFill>
                  <a:schemeClr val="dk1"/>
                </a:solidFill>
              </a:defRPr>
            </a:lvl3pPr>
            <a:lvl4pPr lvl="3" rtl="0" algn="ctr">
              <a:lnSpc>
                <a:spcPct val="100000"/>
              </a:lnSpc>
              <a:spcBef>
                <a:spcPts val="0"/>
              </a:spcBef>
              <a:spcAft>
                <a:spcPts val="0"/>
              </a:spcAft>
              <a:buClr>
                <a:schemeClr val="dk1"/>
              </a:buClr>
              <a:buSzPts val="2000"/>
              <a:buNone/>
              <a:defRPr b="1" sz="2000">
                <a:solidFill>
                  <a:schemeClr val="dk1"/>
                </a:solidFill>
              </a:defRPr>
            </a:lvl4pPr>
            <a:lvl5pPr lvl="4" rtl="0" algn="ctr">
              <a:lnSpc>
                <a:spcPct val="100000"/>
              </a:lnSpc>
              <a:spcBef>
                <a:spcPts val="0"/>
              </a:spcBef>
              <a:spcAft>
                <a:spcPts val="0"/>
              </a:spcAft>
              <a:buClr>
                <a:schemeClr val="dk1"/>
              </a:buClr>
              <a:buSzPts val="2000"/>
              <a:buNone/>
              <a:defRPr b="1" sz="2000">
                <a:solidFill>
                  <a:schemeClr val="dk1"/>
                </a:solidFill>
              </a:defRPr>
            </a:lvl5pPr>
            <a:lvl6pPr lvl="5" rtl="0" algn="ctr">
              <a:lnSpc>
                <a:spcPct val="100000"/>
              </a:lnSpc>
              <a:spcBef>
                <a:spcPts val="0"/>
              </a:spcBef>
              <a:spcAft>
                <a:spcPts val="0"/>
              </a:spcAft>
              <a:buClr>
                <a:schemeClr val="dk1"/>
              </a:buClr>
              <a:buSzPts val="2000"/>
              <a:buNone/>
              <a:defRPr b="1" sz="2000">
                <a:solidFill>
                  <a:schemeClr val="dk1"/>
                </a:solidFill>
              </a:defRPr>
            </a:lvl6pPr>
            <a:lvl7pPr lvl="6" rtl="0" algn="ctr">
              <a:lnSpc>
                <a:spcPct val="100000"/>
              </a:lnSpc>
              <a:spcBef>
                <a:spcPts val="0"/>
              </a:spcBef>
              <a:spcAft>
                <a:spcPts val="0"/>
              </a:spcAft>
              <a:buClr>
                <a:schemeClr val="dk1"/>
              </a:buClr>
              <a:buSzPts val="2000"/>
              <a:buNone/>
              <a:defRPr b="1" sz="2000">
                <a:solidFill>
                  <a:schemeClr val="dk1"/>
                </a:solidFill>
              </a:defRPr>
            </a:lvl7pPr>
            <a:lvl8pPr lvl="7" rtl="0" algn="ctr">
              <a:lnSpc>
                <a:spcPct val="100000"/>
              </a:lnSpc>
              <a:spcBef>
                <a:spcPts val="0"/>
              </a:spcBef>
              <a:spcAft>
                <a:spcPts val="0"/>
              </a:spcAft>
              <a:buClr>
                <a:schemeClr val="dk1"/>
              </a:buClr>
              <a:buSzPts val="2000"/>
              <a:buNone/>
              <a:defRPr b="1" sz="2000">
                <a:solidFill>
                  <a:schemeClr val="dk1"/>
                </a:solidFill>
              </a:defRPr>
            </a:lvl8pPr>
            <a:lvl9pPr lvl="8" rtl="0" algn="ctr">
              <a:lnSpc>
                <a:spcPct val="100000"/>
              </a:lnSpc>
              <a:spcBef>
                <a:spcPts val="0"/>
              </a:spcBef>
              <a:spcAft>
                <a:spcPts val="0"/>
              </a:spcAft>
              <a:buClr>
                <a:schemeClr val="dk1"/>
              </a:buClr>
              <a:buSzPts val="2000"/>
              <a:buNone/>
              <a:defRPr b="1" sz="2000">
                <a:solidFill>
                  <a:schemeClr val="dk1"/>
                </a:solidFill>
              </a:defRPr>
            </a:lvl9pPr>
          </a:lstStyle>
          <a:p/>
        </p:txBody>
      </p:sp>
      <p:sp>
        <p:nvSpPr>
          <p:cNvPr id="4676" name="Google Shape;4676;p30"/>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677" name="Google Shape;4677;p30"/>
          <p:cNvGrpSpPr/>
          <p:nvPr/>
        </p:nvGrpSpPr>
        <p:grpSpPr>
          <a:xfrm>
            <a:off x="714175" y="1093271"/>
            <a:ext cx="7715647" cy="131916"/>
            <a:chOff x="714175" y="1115188"/>
            <a:chExt cx="7715647" cy="131916"/>
          </a:xfrm>
        </p:grpSpPr>
        <p:grpSp>
          <p:nvGrpSpPr>
            <p:cNvPr id="4678" name="Google Shape;4678;p30"/>
            <p:cNvGrpSpPr/>
            <p:nvPr/>
          </p:nvGrpSpPr>
          <p:grpSpPr>
            <a:xfrm>
              <a:off x="714175" y="1115188"/>
              <a:ext cx="7715647" cy="131916"/>
              <a:chOff x="714175" y="1082438"/>
              <a:chExt cx="7715647" cy="131916"/>
            </a:xfrm>
          </p:grpSpPr>
          <p:sp>
            <p:nvSpPr>
              <p:cNvPr id="4679" name="Google Shape;4679;p30"/>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30"/>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1" name="Google Shape;4681;p30"/>
            <p:cNvGrpSpPr/>
            <p:nvPr/>
          </p:nvGrpSpPr>
          <p:grpSpPr>
            <a:xfrm>
              <a:off x="989955" y="1149073"/>
              <a:ext cx="7163972" cy="64150"/>
              <a:chOff x="1299890" y="844622"/>
              <a:chExt cx="6544233" cy="64143"/>
            </a:xfrm>
          </p:grpSpPr>
          <p:grpSp>
            <p:nvGrpSpPr>
              <p:cNvPr id="4682" name="Google Shape;4682;p30"/>
              <p:cNvGrpSpPr/>
              <p:nvPr/>
            </p:nvGrpSpPr>
            <p:grpSpPr>
              <a:xfrm>
                <a:off x="4528885" y="844622"/>
                <a:ext cx="3315238" cy="64143"/>
                <a:chOff x="896765" y="648922"/>
                <a:chExt cx="3315238" cy="64143"/>
              </a:xfrm>
            </p:grpSpPr>
            <p:sp>
              <p:nvSpPr>
                <p:cNvPr id="4683" name="Google Shape;4683;p3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3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3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3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3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3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3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3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3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3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3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3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3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3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3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3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3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3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3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3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3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3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3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3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3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3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3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3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3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3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3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3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3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6" name="Google Shape;4716;p30"/>
              <p:cNvGrpSpPr/>
              <p:nvPr/>
            </p:nvGrpSpPr>
            <p:grpSpPr>
              <a:xfrm>
                <a:off x="1299890" y="844622"/>
                <a:ext cx="3315238" cy="64143"/>
                <a:chOff x="896765" y="648922"/>
                <a:chExt cx="3315238" cy="64143"/>
              </a:xfrm>
            </p:grpSpPr>
            <p:sp>
              <p:nvSpPr>
                <p:cNvPr id="4717" name="Google Shape;4717;p30"/>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30"/>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30"/>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30"/>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30"/>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30"/>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30"/>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30"/>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30"/>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30"/>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30"/>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30"/>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30"/>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30"/>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30"/>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30"/>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30"/>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30"/>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30"/>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30"/>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30"/>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30"/>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30"/>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30"/>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30"/>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30"/>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30"/>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30"/>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30"/>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30"/>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30"/>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30"/>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30"/>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50" name="Google Shape;4750;p30"/>
          <p:cNvSpPr/>
          <p:nvPr/>
        </p:nvSpPr>
        <p:spPr>
          <a:xfrm flipH="1">
            <a:off x="-49496" y="1115200"/>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5" name="Shape 385"/>
        <p:cNvGrpSpPr/>
        <p:nvPr/>
      </p:nvGrpSpPr>
      <p:grpSpPr>
        <a:xfrm>
          <a:off x="0" y="0"/>
          <a:ext cx="0" cy="0"/>
          <a:chOff x="0" y="0"/>
          <a:chExt cx="0" cy="0"/>
        </a:xfrm>
      </p:grpSpPr>
      <p:pic>
        <p:nvPicPr>
          <p:cNvPr id="386" name="Google Shape;386;p4"/>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387" name="Google Shape;387;p4"/>
          <p:cNvSpPr txBox="1"/>
          <p:nvPr>
            <p:ph idx="1" type="body"/>
          </p:nvPr>
        </p:nvSpPr>
        <p:spPr>
          <a:xfrm>
            <a:off x="714175" y="1334000"/>
            <a:ext cx="7715700" cy="3267000"/>
          </a:xfrm>
          <a:prstGeom prst="rect">
            <a:avLst/>
          </a:prstGeom>
        </p:spPr>
        <p:txBody>
          <a:bodyPr anchorCtr="0" anchor="ctr" bIns="91425" lIns="91425" spcFirstLastPara="1" rIns="91425" wrap="square" tIns="91425">
            <a:noAutofit/>
          </a:bodyPr>
          <a:lstStyle>
            <a:lvl1pPr indent="-317500" lvl="0" marL="457200" rtl="0">
              <a:spcBef>
                <a:spcPts val="0"/>
              </a:spcBef>
              <a:spcAft>
                <a:spcPts val="0"/>
              </a:spcAft>
              <a:buClr>
                <a:schemeClr val="dk1"/>
              </a:buClr>
              <a:buSzPts val="1400"/>
              <a:buChar char="●"/>
              <a:defRPr sz="12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388" name="Google Shape;388;p4"/>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389" name="Google Shape;389;p4"/>
          <p:cNvGrpSpPr/>
          <p:nvPr/>
        </p:nvGrpSpPr>
        <p:grpSpPr>
          <a:xfrm>
            <a:off x="-20595" y="-20602"/>
            <a:ext cx="1794170" cy="542511"/>
            <a:chOff x="507324" y="-78249"/>
            <a:chExt cx="2517074" cy="761099"/>
          </a:xfrm>
        </p:grpSpPr>
        <p:sp>
          <p:nvSpPr>
            <p:cNvPr id="390" name="Google Shape;390;p4"/>
            <p:cNvSpPr/>
            <p:nvPr/>
          </p:nvSpPr>
          <p:spPr>
            <a:xfrm rot="10800000">
              <a:off x="1996082" y="-71893"/>
              <a:ext cx="9835" cy="1664"/>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
            <p:cNvSpPr/>
            <p:nvPr/>
          </p:nvSpPr>
          <p:spPr>
            <a:xfrm rot="10800000">
              <a:off x="842933" y="-68867"/>
              <a:ext cx="378584" cy="16856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
            <p:cNvSpPr/>
            <p:nvPr/>
          </p:nvSpPr>
          <p:spPr>
            <a:xfrm rot="10800000">
              <a:off x="2394032" y="-70531"/>
              <a:ext cx="9835" cy="4237"/>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
            <p:cNvSpPr/>
            <p:nvPr/>
          </p:nvSpPr>
          <p:spPr>
            <a:xfrm rot="10800000">
              <a:off x="2308239" y="-67353"/>
              <a:ext cx="2118" cy="1059"/>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
            <p:cNvSpPr/>
            <p:nvPr/>
          </p:nvSpPr>
          <p:spPr>
            <a:xfrm rot="10800000">
              <a:off x="2390098" y="-66445"/>
              <a:ext cx="151" cy="151"/>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rot="10800000">
              <a:off x="2310206" y="-66445"/>
              <a:ext cx="1967" cy="151"/>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
            <p:cNvSpPr/>
            <p:nvPr/>
          </p:nvSpPr>
          <p:spPr>
            <a:xfrm rot="10800000">
              <a:off x="2394033" y="-66445"/>
              <a:ext cx="151" cy="151"/>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
            <p:cNvSpPr/>
            <p:nvPr/>
          </p:nvSpPr>
          <p:spPr>
            <a:xfrm rot="10800000">
              <a:off x="1556974" y="426073"/>
              <a:ext cx="283106" cy="194285"/>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rot="10800000">
              <a:off x="1184292" y="370541"/>
              <a:ext cx="386603" cy="189897"/>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
            <p:cNvSpPr/>
            <p:nvPr/>
          </p:nvSpPr>
          <p:spPr>
            <a:xfrm rot="10800000">
              <a:off x="932662" y="216204"/>
              <a:ext cx="177641" cy="129070"/>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rot="10800000">
              <a:off x="507324" y="-35276"/>
              <a:ext cx="189443" cy="169924"/>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
            <p:cNvSpPr/>
            <p:nvPr/>
          </p:nvSpPr>
          <p:spPr>
            <a:xfrm rot="10800000">
              <a:off x="2278884" y="497342"/>
              <a:ext cx="6053" cy="6052"/>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
            <p:cNvSpPr/>
            <p:nvPr/>
          </p:nvSpPr>
          <p:spPr>
            <a:xfrm rot="10800000">
              <a:off x="2245746" y="497341"/>
              <a:ext cx="115300" cy="123017"/>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rot="10800000">
              <a:off x="1211680" y="-73406"/>
              <a:ext cx="285073" cy="102590"/>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
            <p:cNvSpPr/>
            <p:nvPr/>
          </p:nvSpPr>
          <p:spPr>
            <a:xfrm rot="10800000">
              <a:off x="930695" y="337405"/>
              <a:ext cx="2118" cy="2118"/>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
            <p:cNvSpPr/>
            <p:nvPr/>
          </p:nvSpPr>
          <p:spPr>
            <a:xfrm rot="10800000">
              <a:off x="936596" y="347089"/>
              <a:ext cx="151" cy="151"/>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rot="10800000">
              <a:off x="1916037" y="468137"/>
              <a:ext cx="312612" cy="21471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
            <p:cNvSpPr/>
            <p:nvPr/>
          </p:nvSpPr>
          <p:spPr>
            <a:xfrm rot="10800000">
              <a:off x="1767752" y="-71894"/>
              <a:ext cx="226515" cy="265100"/>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
            <p:cNvSpPr/>
            <p:nvPr/>
          </p:nvSpPr>
          <p:spPr>
            <a:xfrm rot="10800000">
              <a:off x="1759128" y="-67958"/>
              <a:ext cx="10743" cy="3329"/>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
            <p:cNvSpPr/>
            <p:nvPr/>
          </p:nvSpPr>
          <p:spPr>
            <a:xfrm rot="10800000">
              <a:off x="2382381" y="524729"/>
              <a:ext cx="50841" cy="4751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
            <p:cNvSpPr/>
            <p:nvPr/>
          </p:nvSpPr>
          <p:spPr>
            <a:xfrm rot="10800000">
              <a:off x="1086848" y="311984"/>
              <a:ext cx="199127" cy="128918"/>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
            <p:cNvSpPr/>
            <p:nvPr/>
          </p:nvSpPr>
          <p:spPr>
            <a:xfrm rot="10800000">
              <a:off x="2007733" y="62321"/>
              <a:ext cx="50841" cy="29657"/>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
            <p:cNvSpPr/>
            <p:nvPr/>
          </p:nvSpPr>
          <p:spPr>
            <a:xfrm rot="10800000">
              <a:off x="1492668" y="128595"/>
              <a:ext cx="23453" cy="45545"/>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
            <p:cNvSpPr/>
            <p:nvPr/>
          </p:nvSpPr>
          <p:spPr>
            <a:xfrm rot="10800000">
              <a:off x="1463313" y="538044"/>
              <a:ext cx="43124" cy="49177"/>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
            <p:cNvSpPr/>
            <p:nvPr/>
          </p:nvSpPr>
          <p:spPr>
            <a:xfrm rot="10800000">
              <a:off x="1045843" y="114977"/>
              <a:ext cx="35256" cy="31776"/>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
            <p:cNvSpPr/>
            <p:nvPr/>
          </p:nvSpPr>
          <p:spPr>
            <a:xfrm rot="10800000">
              <a:off x="1951143" y="108168"/>
              <a:ext cx="26631" cy="26480"/>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
            <p:cNvSpPr/>
            <p:nvPr/>
          </p:nvSpPr>
          <p:spPr>
            <a:xfrm rot="10800000">
              <a:off x="1592079" y="255394"/>
              <a:ext cx="27539" cy="28295"/>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
            <p:cNvSpPr/>
            <p:nvPr/>
          </p:nvSpPr>
          <p:spPr>
            <a:xfrm rot="10800000">
              <a:off x="2942235" y="72005"/>
              <a:ext cx="25572" cy="27236"/>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
            <p:cNvSpPr/>
            <p:nvPr/>
          </p:nvSpPr>
          <p:spPr>
            <a:xfrm rot="10800000">
              <a:off x="2936486" y="64137"/>
              <a:ext cx="5901" cy="8020"/>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
            <p:cNvSpPr/>
            <p:nvPr/>
          </p:nvSpPr>
          <p:spPr>
            <a:xfrm rot="10800000">
              <a:off x="2598907" y="316371"/>
              <a:ext cx="425491" cy="356795"/>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
            <p:cNvSpPr/>
            <p:nvPr/>
          </p:nvSpPr>
          <p:spPr>
            <a:xfrm rot="10800000">
              <a:off x="2885645" y="293827"/>
              <a:ext cx="26782" cy="37828"/>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
            <p:cNvSpPr/>
            <p:nvPr/>
          </p:nvSpPr>
          <p:spPr>
            <a:xfrm rot="10800000">
              <a:off x="1221365" y="127385"/>
              <a:ext cx="27539" cy="24815"/>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
            <p:cNvSpPr/>
            <p:nvPr/>
          </p:nvSpPr>
          <p:spPr>
            <a:xfrm rot="10800000">
              <a:off x="1340448" y="99392"/>
              <a:ext cx="37223" cy="21486"/>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
            <p:cNvSpPr/>
            <p:nvPr/>
          </p:nvSpPr>
          <p:spPr>
            <a:xfrm rot="10800000">
              <a:off x="1707228" y="269012"/>
              <a:ext cx="21638" cy="19671"/>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
            <p:cNvSpPr/>
            <p:nvPr/>
          </p:nvSpPr>
          <p:spPr>
            <a:xfrm rot="10800000">
              <a:off x="934629" y="450586"/>
              <a:ext cx="21638" cy="23453"/>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
            <p:cNvSpPr/>
            <p:nvPr/>
          </p:nvSpPr>
          <p:spPr>
            <a:xfrm rot="10800000">
              <a:off x="1275989" y="99089"/>
              <a:ext cx="21638" cy="35558"/>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
            <p:cNvSpPr/>
            <p:nvPr/>
          </p:nvSpPr>
          <p:spPr>
            <a:xfrm rot="10800000">
              <a:off x="2606777" y="364641"/>
              <a:ext cx="19519" cy="17704"/>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
            <p:cNvSpPr/>
            <p:nvPr/>
          </p:nvSpPr>
          <p:spPr>
            <a:xfrm rot="10800000">
              <a:off x="2370579" y="126174"/>
              <a:ext cx="17704" cy="16190"/>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
            <p:cNvSpPr/>
            <p:nvPr/>
          </p:nvSpPr>
          <p:spPr>
            <a:xfrm rot="10800000">
              <a:off x="2075975" y="165667"/>
              <a:ext cx="19671" cy="17704"/>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
            <p:cNvSpPr/>
            <p:nvPr/>
          </p:nvSpPr>
          <p:spPr>
            <a:xfrm rot="10800000">
              <a:off x="2074008" y="243743"/>
              <a:ext cx="17704" cy="15737"/>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
            <p:cNvSpPr/>
            <p:nvPr/>
          </p:nvSpPr>
          <p:spPr>
            <a:xfrm rot="10800000">
              <a:off x="850651" y="218323"/>
              <a:ext cx="29506" cy="18309"/>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
            <p:cNvSpPr/>
            <p:nvPr/>
          </p:nvSpPr>
          <p:spPr>
            <a:xfrm rot="10800000">
              <a:off x="1699511" y="-16361"/>
              <a:ext cx="13769" cy="1634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
            <p:cNvSpPr/>
            <p:nvPr/>
          </p:nvSpPr>
          <p:spPr>
            <a:xfrm rot="10800000">
              <a:off x="1771687" y="64136"/>
              <a:ext cx="17704" cy="1634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
            <p:cNvSpPr/>
            <p:nvPr/>
          </p:nvSpPr>
          <p:spPr>
            <a:xfrm rot="10800000">
              <a:off x="2957972" y="327570"/>
              <a:ext cx="151" cy="151"/>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
            <p:cNvSpPr/>
            <p:nvPr/>
          </p:nvSpPr>
          <p:spPr>
            <a:xfrm rot="10800000">
              <a:off x="2934519" y="327570"/>
              <a:ext cx="23605" cy="23605"/>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
            <p:cNvSpPr/>
            <p:nvPr/>
          </p:nvSpPr>
          <p:spPr>
            <a:xfrm rot="10800000">
              <a:off x="1190195" y="283236"/>
              <a:ext cx="13769" cy="21184"/>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
            <p:cNvSpPr/>
            <p:nvPr/>
          </p:nvSpPr>
          <p:spPr>
            <a:xfrm rot="10800000">
              <a:off x="1160992" y="103175"/>
              <a:ext cx="31322" cy="23605"/>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
            <p:cNvSpPr/>
            <p:nvPr/>
          </p:nvSpPr>
          <p:spPr>
            <a:xfrm rot="10800000">
              <a:off x="1307310" y="235421"/>
              <a:ext cx="13769" cy="16190"/>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
            <p:cNvSpPr/>
            <p:nvPr/>
          </p:nvSpPr>
          <p:spPr>
            <a:xfrm rot="10800000">
              <a:off x="1085336" y="513532"/>
              <a:ext cx="21184" cy="15131"/>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
            <p:cNvSpPr/>
            <p:nvPr/>
          </p:nvSpPr>
          <p:spPr>
            <a:xfrm rot="10800000">
              <a:off x="2333508" y="118911"/>
              <a:ext cx="17704" cy="11046"/>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
            <p:cNvSpPr/>
            <p:nvPr/>
          </p:nvSpPr>
          <p:spPr>
            <a:xfrm rot="10800000">
              <a:off x="1116052" y="217869"/>
              <a:ext cx="13769" cy="14223"/>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
            <p:cNvSpPr/>
            <p:nvPr/>
          </p:nvSpPr>
          <p:spPr>
            <a:xfrm rot="10800000">
              <a:off x="1262371" y="79419"/>
              <a:ext cx="19671" cy="17250"/>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
            <p:cNvSpPr/>
            <p:nvPr/>
          </p:nvSpPr>
          <p:spPr>
            <a:xfrm rot="10800000">
              <a:off x="1898486" y="304268"/>
              <a:ext cx="15737" cy="11802"/>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
            <p:cNvSpPr/>
            <p:nvPr/>
          </p:nvSpPr>
          <p:spPr>
            <a:xfrm rot="10800000">
              <a:off x="1839928" y="214389"/>
              <a:ext cx="11802" cy="13921"/>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
            <p:cNvSpPr/>
            <p:nvPr/>
          </p:nvSpPr>
          <p:spPr>
            <a:xfrm rot="10800000">
              <a:off x="1508253" y="-74314"/>
              <a:ext cx="23151" cy="9684"/>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
            <p:cNvSpPr/>
            <p:nvPr/>
          </p:nvSpPr>
          <p:spPr>
            <a:xfrm rot="10800000">
              <a:off x="542429" y="155983"/>
              <a:ext cx="15736" cy="13769"/>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
            <p:cNvSpPr/>
            <p:nvPr/>
          </p:nvSpPr>
          <p:spPr>
            <a:xfrm rot="10800000">
              <a:off x="1960827" y="181252"/>
              <a:ext cx="13921" cy="10441"/>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
            <p:cNvSpPr/>
            <p:nvPr/>
          </p:nvSpPr>
          <p:spPr>
            <a:xfrm rot="10800000">
              <a:off x="2854475" y="317886"/>
              <a:ext cx="15434" cy="19973"/>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
            <p:cNvSpPr/>
            <p:nvPr/>
          </p:nvSpPr>
          <p:spPr>
            <a:xfrm rot="10800000">
              <a:off x="2957972" y="298367"/>
              <a:ext cx="13769" cy="27388"/>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
            <p:cNvSpPr/>
            <p:nvPr/>
          </p:nvSpPr>
          <p:spPr>
            <a:xfrm rot="10800000">
              <a:off x="1789239" y="212422"/>
              <a:ext cx="11802" cy="119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
            <p:cNvSpPr/>
            <p:nvPr/>
          </p:nvSpPr>
          <p:spPr>
            <a:xfrm rot="10800000">
              <a:off x="1771687" y="116339"/>
              <a:ext cx="7868" cy="10441"/>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
            <p:cNvSpPr/>
            <p:nvPr/>
          </p:nvSpPr>
          <p:spPr>
            <a:xfrm rot="10800000">
              <a:off x="1397038" y="34933"/>
              <a:ext cx="9835" cy="8020"/>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
            <p:cNvSpPr/>
            <p:nvPr/>
          </p:nvSpPr>
          <p:spPr>
            <a:xfrm rot="10800000">
              <a:off x="1258891" y="105142"/>
              <a:ext cx="17250" cy="12862"/>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
            <p:cNvSpPr/>
            <p:nvPr/>
          </p:nvSpPr>
          <p:spPr>
            <a:xfrm rot="10800000">
              <a:off x="899525" y="248131"/>
              <a:ext cx="23605" cy="13618"/>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4"/>
            <p:cNvSpPr/>
            <p:nvPr/>
          </p:nvSpPr>
          <p:spPr>
            <a:xfrm rot="10800000">
              <a:off x="827349" y="115431"/>
              <a:ext cx="15736" cy="13315"/>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4"/>
            <p:cNvSpPr/>
            <p:nvPr/>
          </p:nvSpPr>
          <p:spPr>
            <a:xfrm rot="10800000">
              <a:off x="2612527" y="339372"/>
              <a:ext cx="11954" cy="9835"/>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
            <p:cNvSpPr/>
            <p:nvPr/>
          </p:nvSpPr>
          <p:spPr>
            <a:xfrm rot="10800000">
              <a:off x="1116052" y="489625"/>
              <a:ext cx="15736" cy="16039"/>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
            <p:cNvSpPr/>
            <p:nvPr/>
          </p:nvSpPr>
          <p:spPr>
            <a:xfrm rot="10800000">
              <a:off x="2714057" y="425166"/>
              <a:ext cx="13769" cy="983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
            <p:cNvSpPr/>
            <p:nvPr/>
          </p:nvSpPr>
          <p:spPr>
            <a:xfrm rot="10800000">
              <a:off x="2620395" y="402923"/>
              <a:ext cx="9835" cy="10743"/>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
            <p:cNvSpPr/>
            <p:nvPr/>
          </p:nvSpPr>
          <p:spPr>
            <a:xfrm rot="10800000">
              <a:off x="2602843" y="573451"/>
              <a:ext cx="14677" cy="12862"/>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
            <p:cNvSpPr/>
            <p:nvPr/>
          </p:nvSpPr>
          <p:spPr>
            <a:xfrm rot="10800000">
              <a:off x="2437005" y="496131"/>
              <a:ext cx="13769" cy="9987"/>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
            <p:cNvSpPr/>
            <p:nvPr/>
          </p:nvSpPr>
          <p:spPr>
            <a:xfrm rot="10800000">
              <a:off x="1789239" y="403680"/>
              <a:ext cx="13769" cy="13769"/>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
            <p:cNvSpPr/>
            <p:nvPr/>
          </p:nvSpPr>
          <p:spPr>
            <a:xfrm rot="10800000">
              <a:off x="1477082" y="38867"/>
              <a:ext cx="9835" cy="9835"/>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
            <p:cNvSpPr/>
            <p:nvPr/>
          </p:nvSpPr>
          <p:spPr>
            <a:xfrm rot="10800000">
              <a:off x="1211681" y="491440"/>
              <a:ext cx="13769" cy="11500"/>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
            <p:cNvSpPr/>
            <p:nvPr/>
          </p:nvSpPr>
          <p:spPr>
            <a:xfrm rot="10800000">
              <a:off x="820086" y="40381"/>
              <a:ext cx="17098" cy="12256"/>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
            <p:cNvSpPr/>
            <p:nvPr/>
          </p:nvSpPr>
          <p:spPr>
            <a:xfrm rot="10800000">
              <a:off x="1213648" y="37506"/>
              <a:ext cx="23605" cy="1316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
            <p:cNvSpPr/>
            <p:nvPr/>
          </p:nvSpPr>
          <p:spPr>
            <a:xfrm rot="10800000">
              <a:off x="1779404" y="135556"/>
              <a:ext cx="8020" cy="6809"/>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
            <p:cNvSpPr/>
            <p:nvPr/>
          </p:nvSpPr>
          <p:spPr>
            <a:xfrm rot="10800000">
              <a:off x="2392065" y="89557"/>
              <a:ext cx="13769" cy="13769"/>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
            <p:cNvSpPr/>
            <p:nvPr/>
          </p:nvSpPr>
          <p:spPr>
            <a:xfrm rot="10800000">
              <a:off x="2015450" y="407311"/>
              <a:ext cx="13921" cy="12105"/>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
            <p:cNvSpPr/>
            <p:nvPr/>
          </p:nvSpPr>
          <p:spPr>
            <a:xfrm rot="10800000">
              <a:off x="2382381" y="411548"/>
              <a:ext cx="9835" cy="983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4"/>
            <p:cNvSpPr/>
            <p:nvPr/>
          </p:nvSpPr>
          <p:spPr>
            <a:xfrm rot="10800000">
              <a:off x="2093981" y="444685"/>
              <a:ext cx="15283" cy="10592"/>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4"/>
            <p:cNvSpPr/>
            <p:nvPr/>
          </p:nvSpPr>
          <p:spPr>
            <a:xfrm rot="10800000">
              <a:off x="1914979" y="181252"/>
              <a:ext cx="5145" cy="7566"/>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
            <p:cNvSpPr/>
            <p:nvPr/>
          </p:nvSpPr>
          <p:spPr>
            <a:xfrm rot="10800000">
              <a:off x="1796956" y="347089"/>
              <a:ext cx="9987" cy="8020"/>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
            <p:cNvSpPr/>
            <p:nvPr/>
          </p:nvSpPr>
          <p:spPr>
            <a:xfrm rot="10800000">
              <a:off x="1560909" y="565583"/>
              <a:ext cx="15736" cy="9987"/>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
            <p:cNvSpPr/>
            <p:nvPr/>
          </p:nvSpPr>
          <p:spPr>
            <a:xfrm rot="10800000">
              <a:off x="1453629" y="344517"/>
              <a:ext cx="13316" cy="11046"/>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
            <p:cNvSpPr/>
            <p:nvPr/>
          </p:nvSpPr>
          <p:spPr>
            <a:xfrm rot="10800000">
              <a:off x="1359967" y="54453"/>
              <a:ext cx="13769" cy="11802"/>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
            <p:cNvSpPr/>
            <p:nvPr/>
          </p:nvSpPr>
          <p:spPr>
            <a:xfrm rot="10800000">
              <a:off x="682998" y="261296"/>
              <a:ext cx="13769" cy="11802"/>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
            <p:cNvSpPr/>
            <p:nvPr/>
          </p:nvSpPr>
          <p:spPr>
            <a:xfrm rot="10800000">
              <a:off x="1147223" y="446652"/>
              <a:ext cx="8020" cy="6658"/>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4"/>
            <p:cNvSpPr/>
            <p:nvPr/>
          </p:nvSpPr>
          <p:spPr>
            <a:xfrm rot="10800000">
              <a:off x="2476044" y="107109"/>
              <a:ext cx="1967" cy="9987"/>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
            <p:cNvSpPr/>
            <p:nvPr/>
          </p:nvSpPr>
          <p:spPr>
            <a:xfrm rot="10800000">
              <a:off x="2007729" y="-78249"/>
              <a:ext cx="950394" cy="265856"/>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
            <p:cNvSpPr/>
            <p:nvPr/>
          </p:nvSpPr>
          <p:spPr>
            <a:xfrm rot="10800000">
              <a:off x="1125887" y="38867"/>
              <a:ext cx="56742" cy="55078"/>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
            <p:cNvSpPr/>
            <p:nvPr/>
          </p:nvSpPr>
          <p:spPr>
            <a:xfrm rot="10800000">
              <a:off x="589335" y="125871"/>
              <a:ext cx="277205" cy="133609"/>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
            <p:cNvSpPr/>
            <p:nvPr/>
          </p:nvSpPr>
          <p:spPr>
            <a:xfrm rot="10800000">
              <a:off x="575566" y="118306"/>
              <a:ext cx="15736" cy="22092"/>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
            <p:cNvSpPr/>
            <p:nvPr/>
          </p:nvSpPr>
          <p:spPr>
            <a:xfrm rot="10800000">
              <a:off x="663478" y="88649"/>
              <a:ext cx="11802" cy="10895"/>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
            <p:cNvSpPr/>
            <p:nvPr/>
          </p:nvSpPr>
          <p:spPr>
            <a:xfrm rot="10800000">
              <a:off x="1496602" y="-66445"/>
              <a:ext cx="11802" cy="4539"/>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
            <p:cNvSpPr/>
            <p:nvPr/>
          </p:nvSpPr>
          <p:spPr>
            <a:xfrm rot="10800000">
              <a:off x="2060390" y="440600"/>
              <a:ext cx="25572" cy="20276"/>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
            <p:cNvSpPr/>
            <p:nvPr/>
          </p:nvSpPr>
          <p:spPr>
            <a:xfrm rot="10800000">
              <a:off x="1980346" y="483118"/>
              <a:ext cx="9987" cy="12408"/>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
            <p:cNvSpPr/>
            <p:nvPr/>
          </p:nvSpPr>
          <p:spPr>
            <a:xfrm rot="10800000">
              <a:off x="1252838" y="401561"/>
              <a:ext cx="29203" cy="20125"/>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
            <p:cNvSpPr/>
            <p:nvPr/>
          </p:nvSpPr>
          <p:spPr>
            <a:xfrm rot="10800000">
              <a:off x="1295508" y="339372"/>
              <a:ext cx="21638" cy="12256"/>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
            <p:cNvSpPr/>
            <p:nvPr/>
          </p:nvSpPr>
          <p:spPr>
            <a:xfrm rot="10800000">
              <a:off x="1098500" y="323636"/>
              <a:ext cx="19671" cy="21638"/>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
            <p:cNvSpPr/>
            <p:nvPr/>
          </p:nvSpPr>
          <p:spPr>
            <a:xfrm rot="10800000">
              <a:off x="1285824" y="50518"/>
              <a:ext cx="15736" cy="18158"/>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
            <p:cNvSpPr/>
            <p:nvPr/>
          </p:nvSpPr>
          <p:spPr>
            <a:xfrm rot="10800000">
              <a:off x="1315027" y="19348"/>
              <a:ext cx="19671" cy="12105"/>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
            <p:cNvSpPr/>
            <p:nvPr/>
          </p:nvSpPr>
          <p:spPr>
            <a:xfrm rot="10800000">
              <a:off x="983352" y="98182"/>
              <a:ext cx="25572" cy="13013"/>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
            <p:cNvSpPr/>
            <p:nvPr/>
          </p:nvSpPr>
          <p:spPr>
            <a:xfrm rot="10800000">
              <a:off x="2468175" y="487657"/>
              <a:ext cx="128918" cy="120445"/>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
            <p:cNvSpPr/>
            <p:nvPr/>
          </p:nvSpPr>
          <p:spPr>
            <a:xfrm rot="10800000">
              <a:off x="1494635" y="409581"/>
              <a:ext cx="17704" cy="10592"/>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
            <p:cNvSpPr/>
            <p:nvPr/>
          </p:nvSpPr>
          <p:spPr>
            <a:xfrm rot="10800000">
              <a:off x="1664255" y="429100"/>
              <a:ext cx="11954" cy="12408"/>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4"/>
          <p:cNvGrpSpPr/>
          <p:nvPr/>
        </p:nvGrpSpPr>
        <p:grpSpPr>
          <a:xfrm>
            <a:off x="714175" y="1093271"/>
            <a:ext cx="7715647" cy="131916"/>
            <a:chOff x="714175" y="1115188"/>
            <a:chExt cx="7715647" cy="131916"/>
          </a:xfrm>
        </p:grpSpPr>
        <p:grpSp>
          <p:nvGrpSpPr>
            <p:cNvPr id="499" name="Google Shape;499;p4"/>
            <p:cNvGrpSpPr/>
            <p:nvPr/>
          </p:nvGrpSpPr>
          <p:grpSpPr>
            <a:xfrm>
              <a:off x="714175" y="1115188"/>
              <a:ext cx="7715647" cy="131916"/>
              <a:chOff x="714175" y="1082438"/>
              <a:chExt cx="7715647" cy="131916"/>
            </a:xfrm>
          </p:grpSpPr>
          <p:sp>
            <p:nvSpPr>
              <p:cNvPr id="500" name="Google Shape;500;p4"/>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4"/>
            <p:cNvGrpSpPr/>
            <p:nvPr/>
          </p:nvGrpSpPr>
          <p:grpSpPr>
            <a:xfrm>
              <a:off x="989955" y="1149073"/>
              <a:ext cx="7163972" cy="64150"/>
              <a:chOff x="1299890" y="844622"/>
              <a:chExt cx="6544233" cy="64143"/>
            </a:xfrm>
          </p:grpSpPr>
          <p:grpSp>
            <p:nvGrpSpPr>
              <p:cNvPr id="503" name="Google Shape;503;p4"/>
              <p:cNvGrpSpPr/>
              <p:nvPr/>
            </p:nvGrpSpPr>
            <p:grpSpPr>
              <a:xfrm>
                <a:off x="4528885" y="844622"/>
                <a:ext cx="3315238" cy="64143"/>
                <a:chOff x="896765" y="648922"/>
                <a:chExt cx="3315238" cy="64143"/>
              </a:xfrm>
            </p:grpSpPr>
            <p:sp>
              <p:nvSpPr>
                <p:cNvPr id="504" name="Google Shape;504;p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
              <p:cNvGrpSpPr/>
              <p:nvPr/>
            </p:nvGrpSpPr>
            <p:grpSpPr>
              <a:xfrm>
                <a:off x="1299890" y="844622"/>
                <a:ext cx="3315238" cy="64143"/>
                <a:chOff x="896765" y="648922"/>
                <a:chExt cx="3315238" cy="64143"/>
              </a:xfrm>
            </p:grpSpPr>
            <p:sp>
              <p:nvSpPr>
                <p:cNvPr id="538" name="Google Shape;538;p4"/>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4"/>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4"/>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8_1_1_1">
    <p:bg>
      <p:bgPr>
        <a:blipFill>
          <a:blip r:embed="rId2">
            <a:alphaModFix/>
          </a:blip>
          <a:stretch>
            <a:fillRect/>
          </a:stretch>
        </a:blipFill>
      </p:bgPr>
    </p:bg>
    <p:spTree>
      <p:nvGrpSpPr>
        <p:cNvPr id="4751" name="Shape 4751"/>
        <p:cNvGrpSpPr/>
        <p:nvPr/>
      </p:nvGrpSpPr>
      <p:grpSpPr>
        <a:xfrm>
          <a:off x="0" y="0"/>
          <a:ext cx="0" cy="0"/>
          <a:chOff x="0" y="0"/>
          <a:chExt cx="0" cy="0"/>
        </a:xfrm>
      </p:grpSpPr>
      <p:pic>
        <p:nvPicPr>
          <p:cNvPr id="4752" name="Google Shape;4752;p31"/>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4753" name="Google Shape;4753;p31"/>
          <p:cNvSpPr txBox="1"/>
          <p:nvPr>
            <p:ph type="title"/>
          </p:nvPr>
        </p:nvSpPr>
        <p:spPr>
          <a:xfrm>
            <a:off x="714175" y="466344"/>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754" name="Google Shape;4754;p31"/>
          <p:cNvGrpSpPr/>
          <p:nvPr/>
        </p:nvGrpSpPr>
        <p:grpSpPr>
          <a:xfrm>
            <a:off x="714175" y="1093271"/>
            <a:ext cx="7715647" cy="131916"/>
            <a:chOff x="714175" y="1115188"/>
            <a:chExt cx="7715647" cy="131916"/>
          </a:xfrm>
        </p:grpSpPr>
        <p:grpSp>
          <p:nvGrpSpPr>
            <p:cNvPr id="4755" name="Google Shape;4755;p31"/>
            <p:cNvGrpSpPr/>
            <p:nvPr/>
          </p:nvGrpSpPr>
          <p:grpSpPr>
            <a:xfrm>
              <a:off x="714175" y="1115188"/>
              <a:ext cx="7715647" cy="131916"/>
              <a:chOff x="714175" y="1082438"/>
              <a:chExt cx="7715647" cy="131916"/>
            </a:xfrm>
          </p:grpSpPr>
          <p:sp>
            <p:nvSpPr>
              <p:cNvPr id="4756" name="Google Shape;4756;p31"/>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31"/>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31"/>
            <p:cNvGrpSpPr/>
            <p:nvPr/>
          </p:nvGrpSpPr>
          <p:grpSpPr>
            <a:xfrm>
              <a:off x="989955" y="1149073"/>
              <a:ext cx="7163972" cy="64150"/>
              <a:chOff x="1299890" y="844622"/>
              <a:chExt cx="6544233" cy="64143"/>
            </a:xfrm>
          </p:grpSpPr>
          <p:grpSp>
            <p:nvGrpSpPr>
              <p:cNvPr id="4759" name="Google Shape;4759;p31"/>
              <p:cNvGrpSpPr/>
              <p:nvPr/>
            </p:nvGrpSpPr>
            <p:grpSpPr>
              <a:xfrm>
                <a:off x="4528885" y="844622"/>
                <a:ext cx="3315238" cy="64143"/>
                <a:chOff x="896765" y="648922"/>
                <a:chExt cx="3315238" cy="64143"/>
              </a:xfrm>
            </p:grpSpPr>
            <p:sp>
              <p:nvSpPr>
                <p:cNvPr id="4760" name="Google Shape;4760;p3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3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3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3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3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3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3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3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3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3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3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3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3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3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3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3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3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3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3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3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3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3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3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3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3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3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3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3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3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3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3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3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3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31"/>
              <p:cNvGrpSpPr/>
              <p:nvPr/>
            </p:nvGrpSpPr>
            <p:grpSpPr>
              <a:xfrm>
                <a:off x="1299890" y="844622"/>
                <a:ext cx="3315238" cy="64143"/>
                <a:chOff x="896765" y="648922"/>
                <a:chExt cx="3315238" cy="64143"/>
              </a:xfrm>
            </p:grpSpPr>
            <p:sp>
              <p:nvSpPr>
                <p:cNvPr id="4794" name="Google Shape;4794;p31"/>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31"/>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31"/>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31"/>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31"/>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31"/>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31"/>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31"/>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31"/>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31"/>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31"/>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31"/>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31"/>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31"/>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31"/>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31"/>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31"/>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31"/>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31"/>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31"/>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31"/>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31"/>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31"/>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31"/>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31"/>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31"/>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31"/>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31"/>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31"/>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31"/>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31"/>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31"/>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31"/>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827" name="Google Shape;4827;p31"/>
          <p:cNvGrpSpPr/>
          <p:nvPr/>
        </p:nvGrpSpPr>
        <p:grpSpPr>
          <a:xfrm>
            <a:off x="7037625" y="2758265"/>
            <a:ext cx="1064543" cy="543471"/>
            <a:chOff x="347302" y="70452"/>
            <a:chExt cx="924725" cy="472050"/>
          </a:xfrm>
        </p:grpSpPr>
        <p:sp>
          <p:nvSpPr>
            <p:cNvPr id="4828" name="Google Shape;4828;p31"/>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31"/>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31"/>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31"/>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31"/>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31"/>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31"/>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31"/>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31"/>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31"/>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31"/>
          <p:cNvGrpSpPr/>
          <p:nvPr/>
        </p:nvGrpSpPr>
        <p:grpSpPr>
          <a:xfrm>
            <a:off x="-41226" y="-48071"/>
            <a:ext cx="2385431" cy="721293"/>
            <a:chOff x="507324" y="-78249"/>
            <a:chExt cx="2517074" cy="761099"/>
          </a:xfrm>
        </p:grpSpPr>
        <p:sp>
          <p:nvSpPr>
            <p:cNvPr id="4839" name="Google Shape;4839;p31"/>
            <p:cNvSpPr/>
            <p:nvPr/>
          </p:nvSpPr>
          <p:spPr>
            <a:xfrm rot="10800000">
              <a:off x="1996082" y="-71893"/>
              <a:ext cx="9835" cy="1664"/>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31"/>
            <p:cNvSpPr/>
            <p:nvPr/>
          </p:nvSpPr>
          <p:spPr>
            <a:xfrm rot="10800000">
              <a:off x="842933" y="-68867"/>
              <a:ext cx="378584" cy="16856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31"/>
            <p:cNvSpPr/>
            <p:nvPr/>
          </p:nvSpPr>
          <p:spPr>
            <a:xfrm rot="10800000">
              <a:off x="2394032" y="-70531"/>
              <a:ext cx="9835" cy="4237"/>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31"/>
            <p:cNvSpPr/>
            <p:nvPr/>
          </p:nvSpPr>
          <p:spPr>
            <a:xfrm rot="10800000">
              <a:off x="2308239" y="-67353"/>
              <a:ext cx="2118" cy="1059"/>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31"/>
            <p:cNvSpPr/>
            <p:nvPr/>
          </p:nvSpPr>
          <p:spPr>
            <a:xfrm rot="10800000">
              <a:off x="2390098" y="-66445"/>
              <a:ext cx="151" cy="151"/>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31"/>
            <p:cNvSpPr/>
            <p:nvPr/>
          </p:nvSpPr>
          <p:spPr>
            <a:xfrm rot="10800000">
              <a:off x="2310206" y="-66445"/>
              <a:ext cx="1967" cy="151"/>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31"/>
            <p:cNvSpPr/>
            <p:nvPr/>
          </p:nvSpPr>
          <p:spPr>
            <a:xfrm rot="10800000">
              <a:off x="2394033" y="-66445"/>
              <a:ext cx="151" cy="151"/>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31"/>
            <p:cNvSpPr/>
            <p:nvPr/>
          </p:nvSpPr>
          <p:spPr>
            <a:xfrm rot="10800000">
              <a:off x="1556974" y="426073"/>
              <a:ext cx="283106" cy="194285"/>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31"/>
            <p:cNvSpPr/>
            <p:nvPr/>
          </p:nvSpPr>
          <p:spPr>
            <a:xfrm rot="10800000">
              <a:off x="1184292" y="370541"/>
              <a:ext cx="386603" cy="189897"/>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31"/>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31"/>
            <p:cNvSpPr/>
            <p:nvPr/>
          </p:nvSpPr>
          <p:spPr>
            <a:xfrm rot="10800000">
              <a:off x="932662" y="216204"/>
              <a:ext cx="177641" cy="129070"/>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31"/>
            <p:cNvSpPr/>
            <p:nvPr/>
          </p:nvSpPr>
          <p:spPr>
            <a:xfrm rot="10800000">
              <a:off x="507324" y="-35276"/>
              <a:ext cx="189443" cy="169924"/>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31"/>
            <p:cNvSpPr/>
            <p:nvPr/>
          </p:nvSpPr>
          <p:spPr>
            <a:xfrm rot="10800000">
              <a:off x="2278884" y="497342"/>
              <a:ext cx="6053" cy="6052"/>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31"/>
            <p:cNvSpPr/>
            <p:nvPr/>
          </p:nvSpPr>
          <p:spPr>
            <a:xfrm rot="10800000">
              <a:off x="2245746" y="497341"/>
              <a:ext cx="115300" cy="123017"/>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31"/>
            <p:cNvSpPr/>
            <p:nvPr/>
          </p:nvSpPr>
          <p:spPr>
            <a:xfrm rot="10800000">
              <a:off x="1211680" y="-73406"/>
              <a:ext cx="285073" cy="102590"/>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31"/>
            <p:cNvSpPr/>
            <p:nvPr/>
          </p:nvSpPr>
          <p:spPr>
            <a:xfrm rot="10800000">
              <a:off x="930695" y="337405"/>
              <a:ext cx="2118" cy="2118"/>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31"/>
            <p:cNvSpPr/>
            <p:nvPr/>
          </p:nvSpPr>
          <p:spPr>
            <a:xfrm rot="10800000">
              <a:off x="936596" y="347089"/>
              <a:ext cx="151" cy="151"/>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31"/>
            <p:cNvSpPr/>
            <p:nvPr/>
          </p:nvSpPr>
          <p:spPr>
            <a:xfrm rot="10800000">
              <a:off x="1916037" y="468137"/>
              <a:ext cx="312612" cy="21471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31"/>
            <p:cNvSpPr/>
            <p:nvPr/>
          </p:nvSpPr>
          <p:spPr>
            <a:xfrm rot="10800000">
              <a:off x="1767752" y="-71894"/>
              <a:ext cx="226515" cy="265100"/>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31"/>
            <p:cNvSpPr/>
            <p:nvPr/>
          </p:nvSpPr>
          <p:spPr>
            <a:xfrm rot="10800000">
              <a:off x="1759128" y="-67958"/>
              <a:ext cx="10743" cy="3329"/>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31"/>
            <p:cNvSpPr/>
            <p:nvPr/>
          </p:nvSpPr>
          <p:spPr>
            <a:xfrm rot="10800000">
              <a:off x="2382381" y="524729"/>
              <a:ext cx="50841" cy="4751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31"/>
            <p:cNvSpPr/>
            <p:nvPr/>
          </p:nvSpPr>
          <p:spPr>
            <a:xfrm rot="10800000">
              <a:off x="1086848" y="311984"/>
              <a:ext cx="199127" cy="128918"/>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31"/>
            <p:cNvSpPr/>
            <p:nvPr/>
          </p:nvSpPr>
          <p:spPr>
            <a:xfrm rot="10800000">
              <a:off x="2007733" y="62321"/>
              <a:ext cx="50841" cy="29657"/>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31"/>
            <p:cNvSpPr/>
            <p:nvPr/>
          </p:nvSpPr>
          <p:spPr>
            <a:xfrm rot="10800000">
              <a:off x="1492668" y="128595"/>
              <a:ext cx="23453" cy="45545"/>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31"/>
            <p:cNvSpPr/>
            <p:nvPr/>
          </p:nvSpPr>
          <p:spPr>
            <a:xfrm rot="10800000">
              <a:off x="1463313" y="538044"/>
              <a:ext cx="43124" cy="49177"/>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31"/>
            <p:cNvSpPr/>
            <p:nvPr/>
          </p:nvSpPr>
          <p:spPr>
            <a:xfrm rot="10800000">
              <a:off x="1045843" y="114977"/>
              <a:ext cx="35256" cy="31776"/>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31"/>
            <p:cNvSpPr/>
            <p:nvPr/>
          </p:nvSpPr>
          <p:spPr>
            <a:xfrm rot="10800000">
              <a:off x="1951143" y="108168"/>
              <a:ext cx="26631" cy="26480"/>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31"/>
            <p:cNvSpPr/>
            <p:nvPr/>
          </p:nvSpPr>
          <p:spPr>
            <a:xfrm rot="10800000">
              <a:off x="1592079" y="255394"/>
              <a:ext cx="27539" cy="28295"/>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31"/>
            <p:cNvSpPr/>
            <p:nvPr/>
          </p:nvSpPr>
          <p:spPr>
            <a:xfrm rot="10800000">
              <a:off x="2942235" y="72005"/>
              <a:ext cx="25572" cy="27236"/>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31"/>
            <p:cNvSpPr/>
            <p:nvPr/>
          </p:nvSpPr>
          <p:spPr>
            <a:xfrm rot="10800000">
              <a:off x="2936486" y="64137"/>
              <a:ext cx="5901" cy="8020"/>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31"/>
            <p:cNvSpPr/>
            <p:nvPr/>
          </p:nvSpPr>
          <p:spPr>
            <a:xfrm rot="10800000">
              <a:off x="2598907" y="316371"/>
              <a:ext cx="425491" cy="356795"/>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31"/>
            <p:cNvSpPr/>
            <p:nvPr/>
          </p:nvSpPr>
          <p:spPr>
            <a:xfrm rot="10800000">
              <a:off x="2885645" y="293827"/>
              <a:ext cx="26782" cy="37828"/>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31"/>
            <p:cNvSpPr/>
            <p:nvPr/>
          </p:nvSpPr>
          <p:spPr>
            <a:xfrm rot="10800000">
              <a:off x="1221365" y="127385"/>
              <a:ext cx="27539" cy="24815"/>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31"/>
            <p:cNvSpPr/>
            <p:nvPr/>
          </p:nvSpPr>
          <p:spPr>
            <a:xfrm rot="10800000">
              <a:off x="1340448" y="99392"/>
              <a:ext cx="37223" cy="21486"/>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31"/>
            <p:cNvSpPr/>
            <p:nvPr/>
          </p:nvSpPr>
          <p:spPr>
            <a:xfrm rot="10800000">
              <a:off x="1707228" y="269012"/>
              <a:ext cx="21638" cy="19671"/>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31"/>
            <p:cNvSpPr/>
            <p:nvPr/>
          </p:nvSpPr>
          <p:spPr>
            <a:xfrm rot="10800000">
              <a:off x="934629" y="450586"/>
              <a:ext cx="21638" cy="23453"/>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31"/>
            <p:cNvSpPr/>
            <p:nvPr/>
          </p:nvSpPr>
          <p:spPr>
            <a:xfrm rot="10800000">
              <a:off x="1275989" y="99089"/>
              <a:ext cx="21638" cy="35558"/>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31"/>
            <p:cNvSpPr/>
            <p:nvPr/>
          </p:nvSpPr>
          <p:spPr>
            <a:xfrm rot="10800000">
              <a:off x="2606777" y="364641"/>
              <a:ext cx="19519" cy="17704"/>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31"/>
            <p:cNvSpPr/>
            <p:nvPr/>
          </p:nvSpPr>
          <p:spPr>
            <a:xfrm rot="10800000">
              <a:off x="2370579" y="126174"/>
              <a:ext cx="17704" cy="16190"/>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31"/>
            <p:cNvSpPr/>
            <p:nvPr/>
          </p:nvSpPr>
          <p:spPr>
            <a:xfrm rot="10800000">
              <a:off x="2075975" y="165667"/>
              <a:ext cx="19671" cy="17704"/>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31"/>
            <p:cNvSpPr/>
            <p:nvPr/>
          </p:nvSpPr>
          <p:spPr>
            <a:xfrm rot="10800000">
              <a:off x="2074008" y="243743"/>
              <a:ext cx="17704" cy="15737"/>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31"/>
            <p:cNvSpPr/>
            <p:nvPr/>
          </p:nvSpPr>
          <p:spPr>
            <a:xfrm rot="10800000">
              <a:off x="850651" y="218323"/>
              <a:ext cx="29506" cy="18309"/>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31"/>
            <p:cNvSpPr/>
            <p:nvPr/>
          </p:nvSpPr>
          <p:spPr>
            <a:xfrm rot="10800000">
              <a:off x="1699511" y="-16361"/>
              <a:ext cx="13769" cy="1634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31"/>
            <p:cNvSpPr/>
            <p:nvPr/>
          </p:nvSpPr>
          <p:spPr>
            <a:xfrm rot="10800000">
              <a:off x="1771687" y="64136"/>
              <a:ext cx="17704" cy="1634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31"/>
            <p:cNvSpPr/>
            <p:nvPr/>
          </p:nvSpPr>
          <p:spPr>
            <a:xfrm rot="10800000">
              <a:off x="2957972" y="327570"/>
              <a:ext cx="151" cy="151"/>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31"/>
            <p:cNvSpPr/>
            <p:nvPr/>
          </p:nvSpPr>
          <p:spPr>
            <a:xfrm rot="10800000">
              <a:off x="2934519" y="327570"/>
              <a:ext cx="23605" cy="23605"/>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31"/>
            <p:cNvSpPr/>
            <p:nvPr/>
          </p:nvSpPr>
          <p:spPr>
            <a:xfrm rot="10800000">
              <a:off x="1190195" y="283236"/>
              <a:ext cx="13769" cy="21184"/>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31"/>
            <p:cNvSpPr/>
            <p:nvPr/>
          </p:nvSpPr>
          <p:spPr>
            <a:xfrm rot="10800000">
              <a:off x="1160992" y="103175"/>
              <a:ext cx="31322" cy="23605"/>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31"/>
            <p:cNvSpPr/>
            <p:nvPr/>
          </p:nvSpPr>
          <p:spPr>
            <a:xfrm rot="10800000">
              <a:off x="1307310" y="235421"/>
              <a:ext cx="13769" cy="16190"/>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31"/>
            <p:cNvSpPr/>
            <p:nvPr/>
          </p:nvSpPr>
          <p:spPr>
            <a:xfrm rot="10800000">
              <a:off x="1085336" y="513532"/>
              <a:ext cx="21184" cy="15131"/>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31"/>
            <p:cNvSpPr/>
            <p:nvPr/>
          </p:nvSpPr>
          <p:spPr>
            <a:xfrm rot="10800000">
              <a:off x="2333508" y="118911"/>
              <a:ext cx="17704" cy="11046"/>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31"/>
            <p:cNvSpPr/>
            <p:nvPr/>
          </p:nvSpPr>
          <p:spPr>
            <a:xfrm rot="10800000">
              <a:off x="1116052" y="217869"/>
              <a:ext cx="13769" cy="14223"/>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31"/>
            <p:cNvSpPr/>
            <p:nvPr/>
          </p:nvSpPr>
          <p:spPr>
            <a:xfrm rot="10800000">
              <a:off x="1262371" y="79419"/>
              <a:ext cx="19671" cy="17250"/>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31"/>
            <p:cNvSpPr/>
            <p:nvPr/>
          </p:nvSpPr>
          <p:spPr>
            <a:xfrm rot="10800000">
              <a:off x="1898486" y="304268"/>
              <a:ext cx="15737" cy="11802"/>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31"/>
            <p:cNvSpPr/>
            <p:nvPr/>
          </p:nvSpPr>
          <p:spPr>
            <a:xfrm rot="10800000">
              <a:off x="1839928" y="214389"/>
              <a:ext cx="11802" cy="13921"/>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31"/>
            <p:cNvSpPr/>
            <p:nvPr/>
          </p:nvSpPr>
          <p:spPr>
            <a:xfrm rot="10800000">
              <a:off x="1508253" y="-74314"/>
              <a:ext cx="23151" cy="9684"/>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31"/>
            <p:cNvSpPr/>
            <p:nvPr/>
          </p:nvSpPr>
          <p:spPr>
            <a:xfrm rot="10800000">
              <a:off x="542429" y="155983"/>
              <a:ext cx="15736" cy="13769"/>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31"/>
            <p:cNvSpPr/>
            <p:nvPr/>
          </p:nvSpPr>
          <p:spPr>
            <a:xfrm rot="10800000">
              <a:off x="1960827" y="181252"/>
              <a:ext cx="13921" cy="10441"/>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31"/>
            <p:cNvSpPr/>
            <p:nvPr/>
          </p:nvSpPr>
          <p:spPr>
            <a:xfrm rot="10800000">
              <a:off x="2854475" y="317886"/>
              <a:ext cx="15434" cy="19973"/>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31"/>
            <p:cNvSpPr/>
            <p:nvPr/>
          </p:nvSpPr>
          <p:spPr>
            <a:xfrm rot="10800000">
              <a:off x="2957972" y="298367"/>
              <a:ext cx="13769" cy="27388"/>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31"/>
            <p:cNvSpPr/>
            <p:nvPr/>
          </p:nvSpPr>
          <p:spPr>
            <a:xfrm rot="10800000">
              <a:off x="1789239" y="212422"/>
              <a:ext cx="11802" cy="119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31"/>
            <p:cNvSpPr/>
            <p:nvPr/>
          </p:nvSpPr>
          <p:spPr>
            <a:xfrm rot="10800000">
              <a:off x="1771687" y="116339"/>
              <a:ext cx="7868" cy="10441"/>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31"/>
            <p:cNvSpPr/>
            <p:nvPr/>
          </p:nvSpPr>
          <p:spPr>
            <a:xfrm rot="10800000">
              <a:off x="1397038" y="34933"/>
              <a:ext cx="9835" cy="8020"/>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31"/>
            <p:cNvSpPr/>
            <p:nvPr/>
          </p:nvSpPr>
          <p:spPr>
            <a:xfrm rot="10800000">
              <a:off x="1258891" y="105142"/>
              <a:ext cx="17250" cy="12862"/>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31"/>
            <p:cNvSpPr/>
            <p:nvPr/>
          </p:nvSpPr>
          <p:spPr>
            <a:xfrm rot="10800000">
              <a:off x="899525" y="248131"/>
              <a:ext cx="23605" cy="13618"/>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31"/>
            <p:cNvSpPr/>
            <p:nvPr/>
          </p:nvSpPr>
          <p:spPr>
            <a:xfrm rot="10800000">
              <a:off x="827349" y="115431"/>
              <a:ext cx="15736" cy="13315"/>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31"/>
            <p:cNvSpPr/>
            <p:nvPr/>
          </p:nvSpPr>
          <p:spPr>
            <a:xfrm rot="10800000">
              <a:off x="2612527" y="339372"/>
              <a:ext cx="11954" cy="9835"/>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31"/>
            <p:cNvSpPr/>
            <p:nvPr/>
          </p:nvSpPr>
          <p:spPr>
            <a:xfrm rot="10800000">
              <a:off x="1116052" y="489625"/>
              <a:ext cx="15736" cy="16039"/>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31"/>
            <p:cNvSpPr/>
            <p:nvPr/>
          </p:nvSpPr>
          <p:spPr>
            <a:xfrm rot="10800000">
              <a:off x="2714057" y="425166"/>
              <a:ext cx="13769" cy="983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31"/>
            <p:cNvSpPr/>
            <p:nvPr/>
          </p:nvSpPr>
          <p:spPr>
            <a:xfrm rot="10800000">
              <a:off x="2620395" y="402923"/>
              <a:ext cx="9835" cy="10743"/>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31"/>
            <p:cNvSpPr/>
            <p:nvPr/>
          </p:nvSpPr>
          <p:spPr>
            <a:xfrm rot="10800000">
              <a:off x="2602843" y="573451"/>
              <a:ext cx="14677" cy="12862"/>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31"/>
            <p:cNvSpPr/>
            <p:nvPr/>
          </p:nvSpPr>
          <p:spPr>
            <a:xfrm rot="10800000">
              <a:off x="2437005" y="496131"/>
              <a:ext cx="13769" cy="9987"/>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31"/>
            <p:cNvSpPr/>
            <p:nvPr/>
          </p:nvSpPr>
          <p:spPr>
            <a:xfrm rot="10800000">
              <a:off x="1789239" y="403680"/>
              <a:ext cx="13769" cy="13769"/>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31"/>
            <p:cNvSpPr/>
            <p:nvPr/>
          </p:nvSpPr>
          <p:spPr>
            <a:xfrm rot="10800000">
              <a:off x="1477082" y="38867"/>
              <a:ext cx="9835" cy="9835"/>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31"/>
            <p:cNvSpPr/>
            <p:nvPr/>
          </p:nvSpPr>
          <p:spPr>
            <a:xfrm rot="10800000">
              <a:off x="1211681" y="491440"/>
              <a:ext cx="13769" cy="11500"/>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31"/>
            <p:cNvSpPr/>
            <p:nvPr/>
          </p:nvSpPr>
          <p:spPr>
            <a:xfrm rot="10800000">
              <a:off x="820086" y="40381"/>
              <a:ext cx="17098" cy="12256"/>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31"/>
            <p:cNvSpPr/>
            <p:nvPr/>
          </p:nvSpPr>
          <p:spPr>
            <a:xfrm rot="10800000">
              <a:off x="1213648" y="37506"/>
              <a:ext cx="23605" cy="1316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31"/>
            <p:cNvSpPr/>
            <p:nvPr/>
          </p:nvSpPr>
          <p:spPr>
            <a:xfrm rot="10800000">
              <a:off x="1779404" y="135556"/>
              <a:ext cx="8020" cy="6809"/>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31"/>
            <p:cNvSpPr/>
            <p:nvPr/>
          </p:nvSpPr>
          <p:spPr>
            <a:xfrm rot="10800000">
              <a:off x="2392065" y="89557"/>
              <a:ext cx="13769" cy="13769"/>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31"/>
            <p:cNvSpPr/>
            <p:nvPr/>
          </p:nvSpPr>
          <p:spPr>
            <a:xfrm rot="10800000">
              <a:off x="2015450" y="407311"/>
              <a:ext cx="13921" cy="12105"/>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31"/>
            <p:cNvSpPr/>
            <p:nvPr/>
          </p:nvSpPr>
          <p:spPr>
            <a:xfrm rot="10800000">
              <a:off x="2382381" y="411548"/>
              <a:ext cx="9835" cy="983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31"/>
            <p:cNvSpPr/>
            <p:nvPr/>
          </p:nvSpPr>
          <p:spPr>
            <a:xfrm rot="10800000">
              <a:off x="2093981" y="444685"/>
              <a:ext cx="15283" cy="10592"/>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31"/>
            <p:cNvSpPr/>
            <p:nvPr/>
          </p:nvSpPr>
          <p:spPr>
            <a:xfrm rot="10800000">
              <a:off x="1914979" y="181252"/>
              <a:ext cx="5145" cy="7566"/>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31"/>
            <p:cNvSpPr/>
            <p:nvPr/>
          </p:nvSpPr>
          <p:spPr>
            <a:xfrm rot="10800000">
              <a:off x="1796956" y="347089"/>
              <a:ext cx="9987" cy="8020"/>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31"/>
            <p:cNvSpPr/>
            <p:nvPr/>
          </p:nvSpPr>
          <p:spPr>
            <a:xfrm rot="10800000">
              <a:off x="1560909" y="565583"/>
              <a:ext cx="15736" cy="9987"/>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31"/>
            <p:cNvSpPr/>
            <p:nvPr/>
          </p:nvSpPr>
          <p:spPr>
            <a:xfrm rot="10800000">
              <a:off x="1453629" y="344517"/>
              <a:ext cx="13316" cy="11046"/>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31"/>
            <p:cNvSpPr/>
            <p:nvPr/>
          </p:nvSpPr>
          <p:spPr>
            <a:xfrm rot="10800000">
              <a:off x="1359967" y="54453"/>
              <a:ext cx="13769" cy="11802"/>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31"/>
            <p:cNvSpPr/>
            <p:nvPr/>
          </p:nvSpPr>
          <p:spPr>
            <a:xfrm rot="10800000">
              <a:off x="682998" y="261296"/>
              <a:ext cx="13769" cy="11802"/>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31"/>
            <p:cNvSpPr/>
            <p:nvPr/>
          </p:nvSpPr>
          <p:spPr>
            <a:xfrm rot="10800000">
              <a:off x="1147223" y="446652"/>
              <a:ext cx="8020" cy="6658"/>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31"/>
            <p:cNvSpPr/>
            <p:nvPr/>
          </p:nvSpPr>
          <p:spPr>
            <a:xfrm rot="10800000">
              <a:off x="2476044" y="107109"/>
              <a:ext cx="1967" cy="9987"/>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31"/>
            <p:cNvSpPr/>
            <p:nvPr/>
          </p:nvSpPr>
          <p:spPr>
            <a:xfrm rot="10800000">
              <a:off x="2007729" y="-78249"/>
              <a:ext cx="950394" cy="265856"/>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31"/>
            <p:cNvSpPr/>
            <p:nvPr/>
          </p:nvSpPr>
          <p:spPr>
            <a:xfrm rot="10800000">
              <a:off x="1125887" y="38867"/>
              <a:ext cx="56742" cy="55078"/>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31"/>
            <p:cNvSpPr/>
            <p:nvPr/>
          </p:nvSpPr>
          <p:spPr>
            <a:xfrm rot="10800000">
              <a:off x="589335" y="125871"/>
              <a:ext cx="277205" cy="133609"/>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31"/>
            <p:cNvSpPr/>
            <p:nvPr/>
          </p:nvSpPr>
          <p:spPr>
            <a:xfrm rot="10800000">
              <a:off x="575566" y="118306"/>
              <a:ext cx="15736" cy="22092"/>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31"/>
            <p:cNvSpPr/>
            <p:nvPr/>
          </p:nvSpPr>
          <p:spPr>
            <a:xfrm rot="10800000">
              <a:off x="663478" y="88649"/>
              <a:ext cx="11802" cy="10895"/>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31"/>
            <p:cNvSpPr/>
            <p:nvPr/>
          </p:nvSpPr>
          <p:spPr>
            <a:xfrm rot="10800000">
              <a:off x="1496602" y="-66445"/>
              <a:ext cx="11802" cy="4539"/>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31"/>
            <p:cNvSpPr/>
            <p:nvPr/>
          </p:nvSpPr>
          <p:spPr>
            <a:xfrm rot="10800000">
              <a:off x="2060390" y="440600"/>
              <a:ext cx="25572" cy="20276"/>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31"/>
            <p:cNvSpPr/>
            <p:nvPr/>
          </p:nvSpPr>
          <p:spPr>
            <a:xfrm rot="10800000">
              <a:off x="1980346" y="483118"/>
              <a:ext cx="9987" cy="12408"/>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31"/>
            <p:cNvSpPr/>
            <p:nvPr/>
          </p:nvSpPr>
          <p:spPr>
            <a:xfrm rot="10800000">
              <a:off x="1252838" y="401561"/>
              <a:ext cx="29203" cy="20125"/>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31"/>
            <p:cNvSpPr/>
            <p:nvPr/>
          </p:nvSpPr>
          <p:spPr>
            <a:xfrm rot="10800000">
              <a:off x="1295508" y="339372"/>
              <a:ext cx="21638" cy="12256"/>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31"/>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31"/>
            <p:cNvSpPr/>
            <p:nvPr/>
          </p:nvSpPr>
          <p:spPr>
            <a:xfrm rot="10800000">
              <a:off x="1098500" y="323636"/>
              <a:ext cx="19671" cy="21638"/>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31"/>
            <p:cNvSpPr/>
            <p:nvPr/>
          </p:nvSpPr>
          <p:spPr>
            <a:xfrm rot="10800000">
              <a:off x="1285824" y="50518"/>
              <a:ext cx="15736" cy="18158"/>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31"/>
            <p:cNvSpPr/>
            <p:nvPr/>
          </p:nvSpPr>
          <p:spPr>
            <a:xfrm rot="10800000">
              <a:off x="1315027" y="19348"/>
              <a:ext cx="19671" cy="12105"/>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31"/>
            <p:cNvSpPr/>
            <p:nvPr/>
          </p:nvSpPr>
          <p:spPr>
            <a:xfrm rot="10800000">
              <a:off x="983352" y="98182"/>
              <a:ext cx="25572" cy="13013"/>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31"/>
            <p:cNvSpPr/>
            <p:nvPr/>
          </p:nvSpPr>
          <p:spPr>
            <a:xfrm rot="10800000">
              <a:off x="2468175" y="487657"/>
              <a:ext cx="128918" cy="120445"/>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31"/>
            <p:cNvSpPr/>
            <p:nvPr/>
          </p:nvSpPr>
          <p:spPr>
            <a:xfrm rot="10800000">
              <a:off x="1494635" y="409581"/>
              <a:ext cx="17704" cy="10592"/>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31"/>
            <p:cNvSpPr/>
            <p:nvPr/>
          </p:nvSpPr>
          <p:spPr>
            <a:xfrm rot="10800000">
              <a:off x="1664255" y="429100"/>
              <a:ext cx="11954" cy="12408"/>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7" name="Google Shape;4947;p31"/>
          <p:cNvSpPr txBox="1"/>
          <p:nvPr>
            <p:ph idx="1" type="subTitle"/>
          </p:nvPr>
        </p:nvSpPr>
        <p:spPr>
          <a:xfrm>
            <a:off x="2016300" y="1957400"/>
            <a:ext cx="3324600" cy="351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000"/>
              <a:buNone/>
              <a:defRPr b="1" sz="2500">
                <a:latin typeface="Fondamento"/>
                <a:ea typeface="Fondamento"/>
                <a:cs typeface="Fondamento"/>
                <a:sym typeface="Fondamento"/>
              </a:defRPr>
            </a:lvl1pPr>
            <a:lvl2pPr lvl="1" rtl="0" algn="ctr">
              <a:lnSpc>
                <a:spcPct val="100000"/>
              </a:lnSpc>
              <a:spcBef>
                <a:spcPts val="0"/>
              </a:spcBef>
              <a:spcAft>
                <a:spcPts val="0"/>
              </a:spcAft>
              <a:buClr>
                <a:schemeClr val="dk1"/>
              </a:buClr>
              <a:buSzPts val="2000"/>
              <a:buNone/>
              <a:defRPr b="1" sz="2000">
                <a:solidFill>
                  <a:schemeClr val="dk1"/>
                </a:solidFill>
              </a:defRPr>
            </a:lvl2pPr>
            <a:lvl3pPr lvl="2" rtl="0" algn="ctr">
              <a:lnSpc>
                <a:spcPct val="100000"/>
              </a:lnSpc>
              <a:spcBef>
                <a:spcPts val="0"/>
              </a:spcBef>
              <a:spcAft>
                <a:spcPts val="0"/>
              </a:spcAft>
              <a:buClr>
                <a:schemeClr val="dk1"/>
              </a:buClr>
              <a:buSzPts val="2000"/>
              <a:buNone/>
              <a:defRPr b="1" sz="2000">
                <a:solidFill>
                  <a:schemeClr val="dk1"/>
                </a:solidFill>
              </a:defRPr>
            </a:lvl3pPr>
            <a:lvl4pPr lvl="3" rtl="0" algn="ctr">
              <a:lnSpc>
                <a:spcPct val="100000"/>
              </a:lnSpc>
              <a:spcBef>
                <a:spcPts val="0"/>
              </a:spcBef>
              <a:spcAft>
                <a:spcPts val="0"/>
              </a:spcAft>
              <a:buClr>
                <a:schemeClr val="dk1"/>
              </a:buClr>
              <a:buSzPts val="2000"/>
              <a:buNone/>
              <a:defRPr b="1" sz="2000">
                <a:solidFill>
                  <a:schemeClr val="dk1"/>
                </a:solidFill>
              </a:defRPr>
            </a:lvl4pPr>
            <a:lvl5pPr lvl="4" rtl="0" algn="ctr">
              <a:lnSpc>
                <a:spcPct val="100000"/>
              </a:lnSpc>
              <a:spcBef>
                <a:spcPts val="0"/>
              </a:spcBef>
              <a:spcAft>
                <a:spcPts val="0"/>
              </a:spcAft>
              <a:buClr>
                <a:schemeClr val="dk1"/>
              </a:buClr>
              <a:buSzPts val="2000"/>
              <a:buNone/>
              <a:defRPr b="1" sz="2000">
                <a:solidFill>
                  <a:schemeClr val="dk1"/>
                </a:solidFill>
              </a:defRPr>
            </a:lvl5pPr>
            <a:lvl6pPr lvl="5" rtl="0" algn="ctr">
              <a:lnSpc>
                <a:spcPct val="100000"/>
              </a:lnSpc>
              <a:spcBef>
                <a:spcPts val="0"/>
              </a:spcBef>
              <a:spcAft>
                <a:spcPts val="0"/>
              </a:spcAft>
              <a:buClr>
                <a:schemeClr val="dk1"/>
              </a:buClr>
              <a:buSzPts val="2000"/>
              <a:buNone/>
              <a:defRPr b="1" sz="2000">
                <a:solidFill>
                  <a:schemeClr val="dk1"/>
                </a:solidFill>
              </a:defRPr>
            </a:lvl6pPr>
            <a:lvl7pPr lvl="6" rtl="0" algn="ctr">
              <a:lnSpc>
                <a:spcPct val="100000"/>
              </a:lnSpc>
              <a:spcBef>
                <a:spcPts val="0"/>
              </a:spcBef>
              <a:spcAft>
                <a:spcPts val="0"/>
              </a:spcAft>
              <a:buClr>
                <a:schemeClr val="dk1"/>
              </a:buClr>
              <a:buSzPts val="2000"/>
              <a:buNone/>
              <a:defRPr b="1" sz="2000">
                <a:solidFill>
                  <a:schemeClr val="dk1"/>
                </a:solidFill>
              </a:defRPr>
            </a:lvl7pPr>
            <a:lvl8pPr lvl="7" rtl="0" algn="ctr">
              <a:lnSpc>
                <a:spcPct val="100000"/>
              </a:lnSpc>
              <a:spcBef>
                <a:spcPts val="0"/>
              </a:spcBef>
              <a:spcAft>
                <a:spcPts val="0"/>
              </a:spcAft>
              <a:buClr>
                <a:schemeClr val="dk1"/>
              </a:buClr>
              <a:buSzPts val="2000"/>
              <a:buNone/>
              <a:defRPr b="1" sz="2000">
                <a:solidFill>
                  <a:schemeClr val="dk1"/>
                </a:solidFill>
              </a:defRPr>
            </a:lvl8pPr>
            <a:lvl9pPr lvl="8" rtl="0" algn="ctr">
              <a:lnSpc>
                <a:spcPct val="100000"/>
              </a:lnSpc>
              <a:spcBef>
                <a:spcPts val="0"/>
              </a:spcBef>
              <a:spcAft>
                <a:spcPts val="0"/>
              </a:spcAft>
              <a:buClr>
                <a:schemeClr val="dk1"/>
              </a:buClr>
              <a:buSzPts val="2000"/>
              <a:buNone/>
              <a:defRPr b="1" sz="2000">
                <a:solidFill>
                  <a:schemeClr val="dk1"/>
                </a:solidFill>
              </a:defRPr>
            </a:lvl9pPr>
          </a:lstStyle>
          <a:p/>
        </p:txBody>
      </p:sp>
      <p:sp>
        <p:nvSpPr>
          <p:cNvPr id="4948" name="Google Shape;4948;p31"/>
          <p:cNvSpPr txBox="1"/>
          <p:nvPr>
            <p:ph idx="2" type="body"/>
          </p:nvPr>
        </p:nvSpPr>
        <p:spPr>
          <a:xfrm>
            <a:off x="2016300" y="2309300"/>
            <a:ext cx="5836800" cy="22917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30200" lvl="1" marL="914400" rtl="0">
              <a:lnSpc>
                <a:spcPct val="100000"/>
              </a:lnSpc>
              <a:spcBef>
                <a:spcPts val="0"/>
              </a:spcBef>
              <a:spcAft>
                <a:spcPts val="0"/>
              </a:spcAft>
              <a:buClr>
                <a:schemeClr val="dk1"/>
              </a:buClr>
              <a:buSzPts val="1600"/>
              <a:buFont typeface="Montserrat"/>
              <a:buChar char="○"/>
              <a:defRPr sz="1200">
                <a:solidFill>
                  <a:schemeClr val="dk1"/>
                </a:solidFill>
              </a:defRPr>
            </a:lvl2pPr>
            <a:lvl3pPr indent="-330200" lvl="2" marL="1371600" rtl="0">
              <a:spcBef>
                <a:spcPts val="0"/>
              </a:spcBef>
              <a:spcAft>
                <a:spcPts val="0"/>
              </a:spcAft>
              <a:buClr>
                <a:schemeClr val="dk1"/>
              </a:buClr>
              <a:buSzPts val="1600"/>
              <a:buFont typeface="Montserrat"/>
              <a:buChar char="■"/>
              <a:defRPr>
                <a:solidFill>
                  <a:schemeClr val="dk1"/>
                </a:solidFill>
              </a:defRPr>
            </a:lvl3pPr>
            <a:lvl4pPr indent="-330200" lvl="3" marL="1828800" rtl="0">
              <a:spcBef>
                <a:spcPts val="0"/>
              </a:spcBef>
              <a:spcAft>
                <a:spcPts val="0"/>
              </a:spcAft>
              <a:buClr>
                <a:schemeClr val="dk1"/>
              </a:buClr>
              <a:buSzPts val="1600"/>
              <a:buFont typeface="Montserrat"/>
              <a:buChar char="●"/>
              <a:defRPr>
                <a:solidFill>
                  <a:schemeClr val="dk1"/>
                </a:solidFill>
              </a:defRPr>
            </a:lvl4pPr>
            <a:lvl5pPr indent="-330200" lvl="4" marL="2286000" rtl="0">
              <a:spcBef>
                <a:spcPts val="0"/>
              </a:spcBef>
              <a:spcAft>
                <a:spcPts val="0"/>
              </a:spcAft>
              <a:buClr>
                <a:schemeClr val="dk1"/>
              </a:buClr>
              <a:buSzPts val="1600"/>
              <a:buFont typeface="Montserrat"/>
              <a:buChar char="○"/>
              <a:defRPr>
                <a:solidFill>
                  <a:schemeClr val="dk1"/>
                </a:solidFill>
              </a:defRPr>
            </a:lvl5pPr>
            <a:lvl6pPr indent="-330200" lvl="5" marL="2743200" rtl="0">
              <a:spcBef>
                <a:spcPts val="0"/>
              </a:spcBef>
              <a:spcAft>
                <a:spcPts val="0"/>
              </a:spcAft>
              <a:buClr>
                <a:schemeClr val="dk1"/>
              </a:buClr>
              <a:buSzPts val="1600"/>
              <a:buFont typeface="Montserrat"/>
              <a:buChar char="■"/>
              <a:defRPr>
                <a:solidFill>
                  <a:schemeClr val="dk1"/>
                </a:solidFill>
              </a:defRPr>
            </a:lvl6pPr>
            <a:lvl7pPr indent="-330200" lvl="6" marL="3200400" rtl="0">
              <a:spcBef>
                <a:spcPts val="0"/>
              </a:spcBef>
              <a:spcAft>
                <a:spcPts val="0"/>
              </a:spcAft>
              <a:buClr>
                <a:schemeClr val="dk1"/>
              </a:buClr>
              <a:buSzPts val="1600"/>
              <a:buFont typeface="Montserrat"/>
              <a:buChar char="●"/>
              <a:defRPr>
                <a:solidFill>
                  <a:schemeClr val="dk1"/>
                </a:solidFill>
              </a:defRPr>
            </a:lvl7pPr>
            <a:lvl8pPr indent="-330200" lvl="7" marL="3657600" rtl="0">
              <a:spcBef>
                <a:spcPts val="0"/>
              </a:spcBef>
              <a:spcAft>
                <a:spcPts val="0"/>
              </a:spcAft>
              <a:buClr>
                <a:schemeClr val="dk1"/>
              </a:buClr>
              <a:buSzPts val="1600"/>
              <a:buFont typeface="Montserrat"/>
              <a:buChar char="○"/>
              <a:defRPr>
                <a:solidFill>
                  <a:schemeClr val="dk1"/>
                </a:solidFill>
              </a:defRPr>
            </a:lvl8pPr>
            <a:lvl9pPr indent="-330200" lvl="8" marL="4114800" rtl="0">
              <a:spcBef>
                <a:spcPts val="0"/>
              </a:spcBef>
              <a:spcAft>
                <a:spcPts val="0"/>
              </a:spcAft>
              <a:buClr>
                <a:schemeClr val="dk1"/>
              </a:buClr>
              <a:buSzPts val="1600"/>
              <a:buFont typeface="Montserrat"/>
              <a:buChar char="■"/>
              <a:defRPr>
                <a:solidFill>
                  <a:schemeClr val="dk1"/>
                </a:solidFill>
              </a:defRPr>
            </a:lvl9pPr>
          </a:lstStyle>
          <a:p/>
        </p:txBody>
      </p:sp>
      <p:sp>
        <p:nvSpPr>
          <p:cNvPr id="4949" name="Google Shape;4949;p31"/>
          <p:cNvSpPr txBox="1"/>
          <p:nvPr>
            <p:ph idx="3" type="subTitle"/>
          </p:nvPr>
        </p:nvSpPr>
        <p:spPr>
          <a:xfrm>
            <a:off x="2016300" y="1335025"/>
            <a:ext cx="5111400" cy="576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000"/>
              <a:buNone/>
              <a:defRPr/>
            </a:lvl1pPr>
            <a:lvl2pPr lvl="1" rtl="0" algn="ctr">
              <a:lnSpc>
                <a:spcPct val="100000"/>
              </a:lnSpc>
              <a:spcBef>
                <a:spcPts val="0"/>
              </a:spcBef>
              <a:spcAft>
                <a:spcPts val="0"/>
              </a:spcAft>
              <a:buClr>
                <a:schemeClr val="dk1"/>
              </a:buClr>
              <a:buSzPts val="2000"/>
              <a:buNone/>
              <a:defRPr b="1" sz="2000">
                <a:solidFill>
                  <a:schemeClr val="dk1"/>
                </a:solidFill>
              </a:defRPr>
            </a:lvl2pPr>
            <a:lvl3pPr lvl="2" rtl="0" algn="ctr">
              <a:lnSpc>
                <a:spcPct val="100000"/>
              </a:lnSpc>
              <a:spcBef>
                <a:spcPts val="0"/>
              </a:spcBef>
              <a:spcAft>
                <a:spcPts val="0"/>
              </a:spcAft>
              <a:buClr>
                <a:schemeClr val="dk1"/>
              </a:buClr>
              <a:buSzPts val="2000"/>
              <a:buNone/>
              <a:defRPr b="1" sz="2000">
                <a:solidFill>
                  <a:schemeClr val="dk1"/>
                </a:solidFill>
              </a:defRPr>
            </a:lvl3pPr>
            <a:lvl4pPr lvl="3" rtl="0" algn="ctr">
              <a:lnSpc>
                <a:spcPct val="100000"/>
              </a:lnSpc>
              <a:spcBef>
                <a:spcPts val="0"/>
              </a:spcBef>
              <a:spcAft>
                <a:spcPts val="0"/>
              </a:spcAft>
              <a:buClr>
                <a:schemeClr val="dk1"/>
              </a:buClr>
              <a:buSzPts val="2000"/>
              <a:buNone/>
              <a:defRPr b="1" sz="2000">
                <a:solidFill>
                  <a:schemeClr val="dk1"/>
                </a:solidFill>
              </a:defRPr>
            </a:lvl4pPr>
            <a:lvl5pPr lvl="4" rtl="0" algn="ctr">
              <a:lnSpc>
                <a:spcPct val="100000"/>
              </a:lnSpc>
              <a:spcBef>
                <a:spcPts val="0"/>
              </a:spcBef>
              <a:spcAft>
                <a:spcPts val="0"/>
              </a:spcAft>
              <a:buClr>
                <a:schemeClr val="dk1"/>
              </a:buClr>
              <a:buSzPts val="2000"/>
              <a:buNone/>
              <a:defRPr b="1" sz="2000">
                <a:solidFill>
                  <a:schemeClr val="dk1"/>
                </a:solidFill>
              </a:defRPr>
            </a:lvl5pPr>
            <a:lvl6pPr lvl="5" rtl="0" algn="ctr">
              <a:lnSpc>
                <a:spcPct val="100000"/>
              </a:lnSpc>
              <a:spcBef>
                <a:spcPts val="0"/>
              </a:spcBef>
              <a:spcAft>
                <a:spcPts val="0"/>
              </a:spcAft>
              <a:buClr>
                <a:schemeClr val="dk1"/>
              </a:buClr>
              <a:buSzPts val="2000"/>
              <a:buNone/>
              <a:defRPr b="1" sz="2000">
                <a:solidFill>
                  <a:schemeClr val="dk1"/>
                </a:solidFill>
              </a:defRPr>
            </a:lvl6pPr>
            <a:lvl7pPr lvl="6" rtl="0" algn="ctr">
              <a:lnSpc>
                <a:spcPct val="100000"/>
              </a:lnSpc>
              <a:spcBef>
                <a:spcPts val="0"/>
              </a:spcBef>
              <a:spcAft>
                <a:spcPts val="0"/>
              </a:spcAft>
              <a:buClr>
                <a:schemeClr val="dk1"/>
              </a:buClr>
              <a:buSzPts val="2000"/>
              <a:buNone/>
              <a:defRPr b="1" sz="2000">
                <a:solidFill>
                  <a:schemeClr val="dk1"/>
                </a:solidFill>
              </a:defRPr>
            </a:lvl7pPr>
            <a:lvl8pPr lvl="7" rtl="0" algn="ctr">
              <a:lnSpc>
                <a:spcPct val="100000"/>
              </a:lnSpc>
              <a:spcBef>
                <a:spcPts val="0"/>
              </a:spcBef>
              <a:spcAft>
                <a:spcPts val="0"/>
              </a:spcAft>
              <a:buClr>
                <a:schemeClr val="dk1"/>
              </a:buClr>
              <a:buSzPts val="2000"/>
              <a:buNone/>
              <a:defRPr b="1" sz="2000">
                <a:solidFill>
                  <a:schemeClr val="dk1"/>
                </a:solidFill>
              </a:defRPr>
            </a:lvl8pPr>
            <a:lvl9pPr lvl="8" rtl="0" algn="ctr">
              <a:lnSpc>
                <a:spcPct val="100000"/>
              </a:lnSpc>
              <a:spcBef>
                <a:spcPts val="0"/>
              </a:spcBef>
              <a:spcAft>
                <a:spcPts val="0"/>
              </a:spcAft>
              <a:buClr>
                <a:schemeClr val="dk1"/>
              </a:buClr>
              <a:buSzPts val="2000"/>
              <a:buNone/>
              <a:defRPr b="1" sz="2000">
                <a:solidFill>
                  <a:schemeClr val="dk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4950" name="Shape 4950"/>
        <p:cNvGrpSpPr/>
        <p:nvPr/>
      </p:nvGrpSpPr>
      <p:grpSpPr>
        <a:xfrm>
          <a:off x="0" y="0"/>
          <a:ext cx="0" cy="0"/>
          <a:chOff x="0" y="0"/>
          <a:chExt cx="0" cy="0"/>
        </a:xfrm>
      </p:grpSpPr>
      <p:pic>
        <p:nvPicPr>
          <p:cNvPr id="4951" name="Google Shape;4951;p32"/>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4952" name="Google Shape;4952;p32"/>
          <p:cNvSpPr txBox="1"/>
          <p:nvPr>
            <p:ph type="ctrTitle"/>
          </p:nvPr>
        </p:nvSpPr>
        <p:spPr>
          <a:xfrm>
            <a:off x="4713863" y="601200"/>
            <a:ext cx="3479700" cy="8862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dk2"/>
              </a:buClr>
              <a:buSzPts val="5200"/>
              <a:buNone/>
              <a:defRPr b="1"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953" name="Google Shape;4953;p32"/>
          <p:cNvSpPr txBox="1"/>
          <p:nvPr>
            <p:ph idx="1" type="subTitle"/>
          </p:nvPr>
        </p:nvSpPr>
        <p:spPr>
          <a:xfrm>
            <a:off x="4713863" y="1980900"/>
            <a:ext cx="3479700" cy="712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954" name="Google Shape;4954;p32"/>
          <p:cNvSpPr txBox="1"/>
          <p:nvPr>
            <p:ph idx="2" type="subTitle"/>
          </p:nvPr>
        </p:nvSpPr>
        <p:spPr>
          <a:xfrm>
            <a:off x="4713863" y="1469175"/>
            <a:ext cx="3479700" cy="43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800"/>
              <a:buNone/>
              <a:defRPr b="1" sz="1800">
                <a:latin typeface="Fondamento"/>
                <a:ea typeface="Fondamento"/>
                <a:cs typeface="Fondamento"/>
                <a:sym typeface="Fondamen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4955" name="Google Shape;4955;p32"/>
          <p:cNvGrpSpPr/>
          <p:nvPr/>
        </p:nvGrpSpPr>
        <p:grpSpPr>
          <a:xfrm>
            <a:off x="714208" y="355816"/>
            <a:ext cx="7715881" cy="314092"/>
            <a:chOff x="714181" y="414418"/>
            <a:chExt cx="7556440" cy="307601"/>
          </a:xfrm>
        </p:grpSpPr>
        <p:grpSp>
          <p:nvGrpSpPr>
            <p:cNvPr id="4956" name="Google Shape;4956;p32"/>
            <p:cNvGrpSpPr/>
            <p:nvPr/>
          </p:nvGrpSpPr>
          <p:grpSpPr>
            <a:xfrm>
              <a:off x="882905" y="536157"/>
              <a:ext cx="7163972" cy="64150"/>
              <a:chOff x="1299890" y="844622"/>
              <a:chExt cx="6544233" cy="64143"/>
            </a:xfrm>
          </p:grpSpPr>
          <p:grpSp>
            <p:nvGrpSpPr>
              <p:cNvPr id="4957" name="Google Shape;4957;p32"/>
              <p:cNvGrpSpPr/>
              <p:nvPr/>
            </p:nvGrpSpPr>
            <p:grpSpPr>
              <a:xfrm>
                <a:off x="4528885" y="844622"/>
                <a:ext cx="3315238" cy="64143"/>
                <a:chOff x="896765" y="648922"/>
                <a:chExt cx="3315238" cy="64143"/>
              </a:xfrm>
            </p:grpSpPr>
            <p:sp>
              <p:nvSpPr>
                <p:cNvPr id="4958" name="Google Shape;4958;p3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3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3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3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3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3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3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3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3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3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3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3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3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3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3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3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3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3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3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3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3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3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3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3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3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3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3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3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3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3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3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3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3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32"/>
              <p:cNvGrpSpPr/>
              <p:nvPr/>
            </p:nvGrpSpPr>
            <p:grpSpPr>
              <a:xfrm>
                <a:off x="1299890" y="844622"/>
                <a:ext cx="3315238" cy="64143"/>
                <a:chOff x="896765" y="648922"/>
                <a:chExt cx="3315238" cy="64143"/>
              </a:xfrm>
            </p:grpSpPr>
            <p:sp>
              <p:nvSpPr>
                <p:cNvPr id="4992" name="Google Shape;4992;p3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3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3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3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3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3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3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3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3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3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3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3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3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3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3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3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3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3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3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3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3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3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3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3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3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3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3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3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3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3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3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3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3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5" name="Google Shape;5025;p32"/>
            <p:cNvGrpSpPr/>
            <p:nvPr/>
          </p:nvGrpSpPr>
          <p:grpSpPr>
            <a:xfrm>
              <a:off x="714181" y="414418"/>
              <a:ext cx="310295" cy="307601"/>
              <a:chOff x="1969331" y="802493"/>
              <a:chExt cx="310295" cy="307601"/>
            </a:xfrm>
          </p:grpSpPr>
          <p:sp>
            <p:nvSpPr>
              <p:cNvPr id="5026" name="Google Shape;5026;p3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7" name="Google Shape;5027;p32"/>
              <p:cNvGrpSpPr/>
              <p:nvPr/>
            </p:nvGrpSpPr>
            <p:grpSpPr>
              <a:xfrm>
                <a:off x="1969331" y="802493"/>
                <a:ext cx="310295" cy="307601"/>
                <a:chOff x="4037750" y="3523325"/>
                <a:chExt cx="108975" cy="108025"/>
              </a:xfrm>
            </p:grpSpPr>
            <p:sp>
              <p:nvSpPr>
                <p:cNvPr id="5028" name="Google Shape;5028;p3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3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3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3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3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3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4" name="Google Shape;5034;p32"/>
            <p:cNvGrpSpPr/>
            <p:nvPr/>
          </p:nvGrpSpPr>
          <p:grpSpPr>
            <a:xfrm flipH="1">
              <a:off x="7960325" y="414418"/>
              <a:ext cx="310295" cy="307601"/>
              <a:chOff x="1969331" y="802493"/>
              <a:chExt cx="310295" cy="307601"/>
            </a:xfrm>
          </p:grpSpPr>
          <p:sp>
            <p:nvSpPr>
              <p:cNvPr id="5035" name="Google Shape;5035;p3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6" name="Google Shape;5036;p32"/>
              <p:cNvGrpSpPr/>
              <p:nvPr/>
            </p:nvGrpSpPr>
            <p:grpSpPr>
              <a:xfrm>
                <a:off x="1969331" y="802493"/>
                <a:ext cx="310295" cy="307601"/>
                <a:chOff x="4037750" y="3523325"/>
                <a:chExt cx="108975" cy="108025"/>
              </a:xfrm>
            </p:grpSpPr>
            <p:sp>
              <p:nvSpPr>
                <p:cNvPr id="5037" name="Google Shape;5037;p3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3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3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3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3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3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043" name="Google Shape;5043;p32"/>
          <p:cNvGrpSpPr/>
          <p:nvPr/>
        </p:nvGrpSpPr>
        <p:grpSpPr>
          <a:xfrm>
            <a:off x="714214" y="4473580"/>
            <a:ext cx="7715881" cy="314092"/>
            <a:chOff x="946206" y="1234018"/>
            <a:chExt cx="7556440" cy="307601"/>
          </a:xfrm>
        </p:grpSpPr>
        <p:grpSp>
          <p:nvGrpSpPr>
            <p:cNvPr id="5044" name="Google Shape;5044;p32"/>
            <p:cNvGrpSpPr/>
            <p:nvPr/>
          </p:nvGrpSpPr>
          <p:grpSpPr>
            <a:xfrm>
              <a:off x="1114930" y="1355757"/>
              <a:ext cx="7163972" cy="64150"/>
              <a:chOff x="1299890" y="844622"/>
              <a:chExt cx="6544233" cy="64143"/>
            </a:xfrm>
          </p:grpSpPr>
          <p:grpSp>
            <p:nvGrpSpPr>
              <p:cNvPr id="5045" name="Google Shape;5045;p32"/>
              <p:cNvGrpSpPr/>
              <p:nvPr/>
            </p:nvGrpSpPr>
            <p:grpSpPr>
              <a:xfrm>
                <a:off x="4528885" y="844622"/>
                <a:ext cx="3315238" cy="64143"/>
                <a:chOff x="896765" y="648922"/>
                <a:chExt cx="3315238" cy="64143"/>
              </a:xfrm>
            </p:grpSpPr>
            <p:sp>
              <p:nvSpPr>
                <p:cNvPr id="5046" name="Google Shape;5046;p3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3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3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3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3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3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3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3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3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3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3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3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3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3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3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3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3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3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3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3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3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3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3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3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3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3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3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3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3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3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3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3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3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9" name="Google Shape;5079;p32"/>
              <p:cNvGrpSpPr/>
              <p:nvPr/>
            </p:nvGrpSpPr>
            <p:grpSpPr>
              <a:xfrm>
                <a:off x="1299890" y="844622"/>
                <a:ext cx="3315238" cy="64143"/>
                <a:chOff x="896765" y="648922"/>
                <a:chExt cx="3315238" cy="64143"/>
              </a:xfrm>
            </p:grpSpPr>
            <p:sp>
              <p:nvSpPr>
                <p:cNvPr id="5080" name="Google Shape;5080;p32"/>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32"/>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32"/>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32"/>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32"/>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32"/>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32"/>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32"/>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32"/>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32"/>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32"/>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32"/>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32"/>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32"/>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32"/>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32"/>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32"/>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32"/>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32"/>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32"/>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32"/>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32"/>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32"/>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32"/>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32"/>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32"/>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32"/>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32"/>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32"/>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32"/>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32"/>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32"/>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32"/>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13" name="Google Shape;5113;p32"/>
            <p:cNvGrpSpPr/>
            <p:nvPr/>
          </p:nvGrpSpPr>
          <p:grpSpPr>
            <a:xfrm>
              <a:off x="946206" y="1234018"/>
              <a:ext cx="310295" cy="307601"/>
              <a:chOff x="1969331" y="802493"/>
              <a:chExt cx="310295" cy="307601"/>
            </a:xfrm>
          </p:grpSpPr>
          <p:sp>
            <p:nvSpPr>
              <p:cNvPr id="5114" name="Google Shape;5114;p3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5" name="Google Shape;5115;p32"/>
              <p:cNvGrpSpPr/>
              <p:nvPr/>
            </p:nvGrpSpPr>
            <p:grpSpPr>
              <a:xfrm>
                <a:off x="1969331" y="802493"/>
                <a:ext cx="310295" cy="307601"/>
                <a:chOff x="4037750" y="3523325"/>
                <a:chExt cx="108975" cy="108025"/>
              </a:xfrm>
            </p:grpSpPr>
            <p:sp>
              <p:nvSpPr>
                <p:cNvPr id="5116" name="Google Shape;5116;p3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3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3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3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3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3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22" name="Google Shape;5122;p32"/>
            <p:cNvGrpSpPr/>
            <p:nvPr/>
          </p:nvGrpSpPr>
          <p:grpSpPr>
            <a:xfrm flipH="1">
              <a:off x="8192350" y="1234018"/>
              <a:ext cx="310295" cy="307601"/>
              <a:chOff x="1969331" y="802493"/>
              <a:chExt cx="310295" cy="307601"/>
            </a:xfrm>
          </p:grpSpPr>
          <p:sp>
            <p:nvSpPr>
              <p:cNvPr id="5123" name="Google Shape;5123;p32"/>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4" name="Google Shape;5124;p32"/>
              <p:cNvGrpSpPr/>
              <p:nvPr/>
            </p:nvGrpSpPr>
            <p:grpSpPr>
              <a:xfrm>
                <a:off x="1969331" y="802493"/>
                <a:ext cx="310295" cy="307601"/>
                <a:chOff x="4037750" y="3523325"/>
                <a:chExt cx="108975" cy="108025"/>
              </a:xfrm>
            </p:grpSpPr>
            <p:sp>
              <p:nvSpPr>
                <p:cNvPr id="5125" name="Google Shape;5125;p32"/>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32"/>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32"/>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32"/>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32"/>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32"/>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31" name="Google Shape;5131;p32"/>
          <p:cNvGrpSpPr/>
          <p:nvPr/>
        </p:nvGrpSpPr>
        <p:grpSpPr>
          <a:xfrm>
            <a:off x="7776152" y="2053372"/>
            <a:ext cx="1129094" cy="1097100"/>
            <a:chOff x="6801100" y="3743900"/>
            <a:chExt cx="533775" cy="518650"/>
          </a:xfrm>
        </p:grpSpPr>
        <p:sp>
          <p:nvSpPr>
            <p:cNvPr id="5132" name="Google Shape;5132;p32"/>
            <p:cNvSpPr/>
            <p:nvPr/>
          </p:nvSpPr>
          <p:spPr>
            <a:xfrm>
              <a:off x="6915475" y="3778200"/>
              <a:ext cx="356500" cy="359075"/>
            </a:xfrm>
            <a:custGeom>
              <a:rect b="b" l="l" r="r" t="t"/>
              <a:pathLst>
                <a:path extrusionOk="0" h="14363" w="14260">
                  <a:moveTo>
                    <a:pt x="6285" y="1"/>
                  </a:moveTo>
                  <a:cubicBezTo>
                    <a:pt x="5939" y="1"/>
                    <a:pt x="5781" y="301"/>
                    <a:pt x="5643" y="622"/>
                  </a:cubicBezTo>
                  <a:cubicBezTo>
                    <a:pt x="5541" y="851"/>
                    <a:pt x="5567" y="1130"/>
                    <a:pt x="5719" y="1334"/>
                  </a:cubicBezTo>
                  <a:cubicBezTo>
                    <a:pt x="5872" y="1537"/>
                    <a:pt x="5948" y="1766"/>
                    <a:pt x="5923" y="1994"/>
                  </a:cubicBezTo>
                  <a:cubicBezTo>
                    <a:pt x="5923" y="2238"/>
                    <a:pt x="5923" y="2524"/>
                    <a:pt x="5708" y="2524"/>
                  </a:cubicBezTo>
                  <a:cubicBezTo>
                    <a:pt x="5632" y="2524"/>
                    <a:pt x="5529" y="2488"/>
                    <a:pt x="5389" y="2401"/>
                  </a:cubicBezTo>
                  <a:cubicBezTo>
                    <a:pt x="5299" y="2346"/>
                    <a:pt x="5226" y="2322"/>
                    <a:pt x="5169" y="2322"/>
                  </a:cubicBezTo>
                  <a:cubicBezTo>
                    <a:pt x="5018" y="2322"/>
                    <a:pt x="4985" y="2489"/>
                    <a:pt x="5059" y="2655"/>
                  </a:cubicBezTo>
                  <a:cubicBezTo>
                    <a:pt x="5389" y="3291"/>
                    <a:pt x="5033" y="3799"/>
                    <a:pt x="4830" y="4333"/>
                  </a:cubicBezTo>
                  <a:cubicBezTo>
                    <a:pt x="4757" y="4503"/>
                    <a:pt x="4730" y="4766"/>
                    <a:pt x="4483" y="4766"/>
                  </a:cubicBezTo>
                  <a:cubicBezTo>
                    <a:pt x="4472" y="4766"/>
                    <a:pt x="4461" y="4766"/>
                    <a:pt x="4449" y="4765"/>
                  </a:cubicBezTo>
                  <a:cubicBezTo>
                    <a:pt x="4169" y="4765"/>
                    <a:pt x="3915" y="4612"/>
                    <a:pt x="3762" y="4383"/>
                  </a:cubicBezTo>
                  <a:cubicBezTo>
                    <a:pt x="3686" y="4256"/>
                    <a:pt x="3661" y="4104"/>
                    <a:pt x="3610" y="3977"/>
                  </a:cubicBezTo>
                  <a:cubicBezTo>
                    <a:pt x="3524" y="3697"/>
                    <a:pt x="3383" y="3471"/>
                    <a:pt x="3125" y="3471"/>
                  </a:cubicBezTo>
                  <a:cubicBezTo>
                    <a:pt x="3078" y="3471"/>
                    <a:pt x="3029" y="3478"/>
                    <a:pt x="2974" y="3494"/>
                  </a:cubicBezTo>
                  <a:cubicBezTo>
                    <a:pt x="2593" y="3570"/>
                    <a:pt x="2339" y="3926"/>
                    <a:pt x="2415" y="4282"/>
                  </a:cubicBezTo>
                  <a:cubicBezTo>
                    <a:pt x="2441" y="4765"/>
                    <a:pt x="2797" y="5146"/>
                    <a:pt x="3279" y="5171"/>
                  </a:cubicBezTo>
                  <a:cubicBezTo>
                    <a:pt x="2820" y="5220"/>
                    <a:pt x="2844" y="5914"/>
                    <a:pt x="2452" y="5914"/>
                  </a:cubicBezTo>
                  <a:cubicBezTo>
                    <a:pt x="2432" y="5914"/>
                    <a:pt x="2412" y="5912"/>
                    <a:pt x="2390" y="5908"/>
                  </a:cubicBezTo>
                  <a:cubicBezTo>
                    <a:pt x="2320" y="5896"/>
                    <a:pt x="2256" y="5890"/>
                    <a:pt x="2198" y="5890"/>
                  </a:cubicBezTo>
                  <a:cubicBezTo>
                    <a:pt x="1671" y="5890"/>
                    <a:pt x="1633" y="6378"/>
                    <a:pt x="1450" y="6722"/>
                  </a:cubicBezTo>
                  <a:cubicBezTo>
                    <a:pt x="1348" y="6874"/>
                    <a:pt x="1348" y="7179"/>
                    <a:pt x="1094" y="7179"/>
                  </a:cubicBezTo>
                  <a:cubicBezTo>
                    <a:pt x="712" y="7179"/>
                    <a:pt x="560" y="7255"/>
                    <a:pt x="789" y="7662"/>
                  </a:cubicBezTo>
                  <a:cubicBezTo>
                    <a:pt x="890" y="7840"/>
                    <a:pt x="763" y="7942"/>
                    <a:pt x="636" y="8069"/>
                  </a:cubicBezTo>
                  <a:cubicBezTo>
                    <a:pt x="128" y="8628"/>
                    <a:pt x="1" y="9441"/>
                    <a:pt x="306" y="10127"/>
                  </a:cubicBezTo>
                  <a:cubicBezTo>
                    <a:pt x="280" y="10178"/>
                    <a:pt x="230" y="10254"/>
                    <a:pt x="230" y="10305"/>
                  </a:cubicBezTo>
                  <a:cubicBezTo>
                    <a:pt x="611" y="11068"/>
                    <a:pt x="458" y="12135"/>
                    <a:pt x="1500" y="12516"/>
                  </a:cubicBezTo>
                  <a:cubicBezTo>
                    <a:pt x="1602" y="12542"/>
                    <a:pt x="1780" y="12694"/>
                    <a:pt x="1754" y="12796"/>
                  </a:cubicBezTo>
                  <a:cubicBezTo>
                    <a:pt x="1754" y="13279"/>
                    <a:pt x="2161" y="13228"/>
                    <a:pt x="2415" y="13355"/>
                  </a:cubicBezTo>
                  <a:cubicBezTo>
                    <a:pt x="2822" y="13991"/>
                    <a:pt x="3559" y="14092"/>
                    <a:pt x="4144" y="14168"/>
                  </a:cubicBezTo>
                  <a:cubicBezTo>
                    <a:pt x="4404" y="14212"/>
                    <a:pt x="4738" y="14362"/>
                    <a:pt x="5057" y="14362"/>
                  </a:cubicBezTo>
                  <a:cubicBezTo>
                    <a:pt x="5299" y="14362"/>
                    <a:pt x="5533" y="14276"/>
                    <a:pt x="5719" y="13991"/>
                  </a:cubicBezTo>
                  <a:cubicBezTo>
                    <a:pt x="5719" y="13991"/>
                    <a:pt x="5821" y="13991"/>
                    <a:pt x="5872" y="14016"/>
                  </a:cubicBezTo>
                  <a:cubicBezTo>
                    <a:pt x="5960" y="14070"/>
                    <a:pt x="6045" y="14092"/>
                    <a:pt x="6128" y="14092"/>
                  </a:cubicBezTo>
                  <a:cubicBezTo>
                    <a:pt x="6485" y="14092"/>
                    <a:pt x="6798" y="13682"/>
                    <a:pt x="7160" y="13682"/>
                  </a:cubicBezTo>
                  <a:cubicBezTo>
                    <a:pt x="7268" y="13682"/>
                    <a:pt x="7380" y="13719"/>
                    <a:pt x="7498" y="13813"/>
                  </a:cubicBezTo>
                  <a:cubicBezTo>
                    <a:pt x="7549" y="13762"/>
                    <a:pt x="7626" y="13711"/>
                    <a:pt x="7626" y="13660"/>
                  </a:cubicBezTo>
                  <a:cubicBezTo>
                    <a:pt x="7600" y="12949"/>
                    <a:pt x="8286" y="12796"/>
                    <a:pt x="8617" y="12389"/>
                  </a:cubicBezTo>
                  <a:lnTo>
                    <a:pt x="8617" y="12389"/>
                  </a:lnTo>
                  <a:cubicBezTo>
                    <a:pt x="8401" y="12749"/>
                    <a:pt x="8457" y="12951"/>
                    <a:pt x="8956" y="12951"/>
                  </a:cubicBezTo>
                  <a:cubicBezTo>
                    <a:pt x="8985" y="12951"/>
                    <a:pt x="9016" y="12950"/>
                    <a:pt x="9049" y="12949"/>
                  </a:cubicBezTo>
                  <a:cubicBezTo>
                    <a:pt x="9227" y="12796"/>
                    <a:pt x="9532" y="12669"/>
                    <a:pt x="9405" y="12339"/>
                  </a:cubicBezTo>
                  <a:cubicBezTo>
                    <a:pt x="9346" y="12198"/>
                    <a:pt x="9255" y="12160"/>
                    <a:pt x="9151" y="12160"/>
                  </a:cubicBezTo>
                  <a:cubicBezTo>
                    <a:pt x="9030" y="12160"/>
                    <a:pt x="8892" y="12211"/>
                    <a:pt x="8769" y="12211"/>
                  </a:cubicBezTo>
                  <a:cubicBezTo>
                    <a:pt x="8795" y="11652"/>
                    <a:pt x="9455" y="11373"/>
                    <a:pt x="9430" y="10763"/>
                  </a:cubicBezTo>
                  <a:cubicBezTo>
                    <a:pt x="9430" y="10687"/>
                    <a:pt x="9583" y="10610"/>
                    <a:pt x="9684" y="10534"/>
                  </a:cubicBezTo>
                  <a:cubicBezTo>
                    <a:pt x="9827" y="10447"/>
                    <a:pt x="9957" y="10409"/>
                    <a:pt x="10078" y="10409"/>
                  </a:cubicBezTo>
                  <a:cubicBezTo>
                    <a:pt x="10345" y="10409"/>
                    <a:pt x="10567" y="10594"/>
                    <a:pt x="10777" y="10839"/>
                  </a:cubicBezTo>
                  <a:cubicBezTo>
                    <a:pt x="10837" y="10899"/>
                    <a:pt x="10912" y="10990"/>
                    <a:pt x="10991" y="10990"/>
                  </a:cubicBezTo>
                  <a:cubicBezTo>
                    <a:pt x="11013" y="10990"/>
                    <a:pt x="11035" y="10983"/>
                    <a:pt x="11057" y="10966"/>
                  </a:cubicBezTo>
                  <a:cubicBezTo>
                    <a:pt x="11184" y="10890"/>
                    <a:pt x="11133" y="10712"/>
                    <a:pt x="11057" y="10585"/>
                  </a:cubicBezTo>
                  <a:cubicBezTo>
                    <a:pt x="11006" y="10534"/>
                    <a:pt x="10930" y="10458"/>
                    <a:pt x="10879" y="10407"/>
                  </a:cubicBezTo>
                  <a:cubicBezTo>
                    <a:pt x="10777" y="10280"/>
                    <a:pt x="10650" y="10178"/>
                    <a:pt x="10777" y="10026"/>
                  </a:cubicBezTo>
                  <a:cubicBezTo>
                    <a:pt x="10822" y="9981"/>
                    <a:pt x="10873" y="9962"/>
                    <a:pt x="10924" y="9962"/>
                  </a:cubicBezTo>
                  <a:cubicBezTo>
                    <a:pt x="11020" y="9962"/>
                    <a:pt x="11118" y="10028"/>
                    <a:pt x="11184" y="10127"/>
                  </a:cubicBezTo>
                  <a:cubicBezTo>
                    <a:pt x="11260" y="10204"/>
                    <a:pt x="11285" y="10331"/>
                    <a:pt x="11489" y="10331"/>
                  </a:cubicBezTo>
                  <a:cubicBezTo>
                    <a:pt x="11534" y="9972"/>
                    <a:pt x="11684" y="9842"/>
                    <a:pt x="11898" y="9842"/>
                  </a:cubicBezTo>
                  <a:cubicBezTo>
                    <a:pt x="12048" y="9842"/>
                    <a:pt x="12230" y="9906"/>
                    <a:pt x="12429" y="10000"/>
                  </a:cubicBezTo>
                  <a:cubicBezTo>
                    <a:pt x="11819" y="8526"/>
                    <a:pt x="11870" y="8323"/>
                    <a:pt x="12683" y="8297"/>
                  </a:cubicBezTo>
                  <a:lnTo>
                    <a:pt x="12810" y="8323"/>
                  </a:lnTo>
                  <a:lnTo>
                    <a:pt x="12810" y="8323"/>
                  </a:lnTo>
                  <a:lnTo>
                    <a:pt x="12709" y="8272"/>
                  </a:lnTo>
                  <a:cubicBezTo>
                    <a:pt x="12861" y="8043"/>
                    <a:pt x="12937" y="7815"/>
                    <a:pt x="12937" y="7535"/>
                  </a:cubicBezTo>
                  <a:cubicBezTo>
                    <a:pt x="12963" y="6773"/>
                    <a:pt x="12632" y="5959"/>
                    <a:pt x="13090" y="5197"/>
                  </a:cubicBezTo>
                  <a:cubicBezTo>
                    <a:pt x="13115" y="5121"/>
                    <a:pt x="13090" y="4968"/>
                    <a:pt x="13039" y="4866"/>
                  </a:cubicBezTo>
                  <a:cubicBezTo>
                    <a:pt x="12836" y="3901"/>
                    <a:pt x="12810" y="3901"/>
                    <a:pt x="13802" y="3621"/>
                  </a:cubicBezTo>
                  <a:cubicBezTo>
                    <a:pt x="14005" y="3570"/>
                    <a:pt x="14259" y="3468"/>
                    <a:pt x="14157" y="3214"/>
                  </a:cubicBezTo>
                  <a:cubicBezTo>
                    <a:pt x="14118" y="3116"/>
                    <a:pt x="14060" y="3082"/>
                    <a:pt x="13994" y="3082"/>
                  </a:cubicBezTo>
                  <a:cubicBezTo>
                    <a:pt x="13890" y="3082"/>
                    <a:pt x="13768" y="3168"/>
                    <a:pt x="13675" y="3214"/>
                  </a:cubicBezTo>
                  <a:cubicBezTo>
                    <a:pt x="13483" y="3345"/>
                    <a:pt x="13316" y="3404"/>
                    <a:pt x="13169" y="3404"/>
                  </a:cubicBezTo>
                  <a:cubicBezTo>
                    <a:pt x="12884" y="3404"/>
                    <a:pt x="12673" y="3184"/>
                    <a:pt x="12505" y="2833"/>
                  </a:cubicBezTo>
                  <a:cubicBezTo>
                    <a:pt x="12200" y="2172"/>
                    <a:pt x="11514" y="1791"/>
                    <a:pt x="11158" y="1156"/>
                  </a:cubicBezTo>
                  <a:cubicBezTo>
                    <a:pt x="11124" y="1088"/>
                    <a:pt x="11068" y="1054"/>
                    <a:pt x="11012" y="1054"/>
                  </a:cubicBezTo>
                  <a:cubicBezTo>
                    <a:pt x="10983" y="1054"/>
                    <a:pt x="10955" y="1062"/>
                    <a:pt x="10930" y="1079"/>
                  </a:cubicBezTo>
                  <a:cubicBezTo>
                    <a:pt x="10813" y="1181"/>
                    <a:pt x="10719" y="1221"/>
                    <a:pt x="10641" y="1221"/>
                  </a:cubicBezTo>
                  <a:cubicBezTo>
                    <a:pt x="10446" y="1221"/>
                    <a:pt x="10345" y="978"/>
                    <a:pt x="10218" y="851"/>
                  </a:cubicBezTo>
                  <a:lnTo>
                    <a:pt x="10116" y="774"/>
                  </a:lnTo>
                  <a:cubicBezTo>
                    <a:pt x="9865" y="850"/>
                    <a:pt x="9582" y="1000"/>
                    <a:pt x="9342" y="1000"/>
                  </a:cubicBezTo>
                  <a:cubicBezTo>
                    <a:pt x="9097" y="1000"/>
                    <a:pt x="8897" y="844"/>
                    <a:pt x="8820" y="292"/>
                  </a:cubicBezTo>
                  <a:cubicBezTo>
                    <a:pt x="8312" y="1003"/>
                    <a:pt x="7473" y="1003"/>
                    <a:pt x="6965" y="1537"/>
                  </a:cubicBezTo>
                  <a:cubicBezTo>
                    <a:pt x="6902" y="1568"/>
                    <a:pt x="6839" y="1590"/>
                    <a:pt x="6770" y="1590"/>
                  </a:cubicBezTo>
                  <a:cubicBezTo>
                    <a:pt x="6728" y="1590"/>
                    <a:pt x="6683" y="1582"/>
                    <a:pt x="6634" y="1562"/>
                  </a:cubicBezTo>
                  <a:cubicBezTo>
                    <a:pt x="6482" y="1511"/>
                    <a:pt x="6558" y="1334"/>
                    <a:pt x="6584" y="1207"/>
                  </a:cubicBezTo>
                  <a:cubicBezTo>
                    <a:pt x="6634" y="1079"/>
                    <a:pt x="6660" y="927"/>
                    <a:pt x="6634" y="800"/>
                  </a:cubicBezTo>
                  <a:cubicBezTo>
                    <a:pt x="6584" y="520"/>
                    <a:pt x="6863" y="88"/>
                    <a:pt x="6406" y="12"/>
                  </a:cubicBezTo>
                  <a:cubicBezTo>
                    <a:pt x="6363" y="4"/>
                    <a:pt x="6323" y="1"/>
                    <a:pt x="628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32"/>
            <p:cNvSpPr/>
            <p:nvPr/>
          </p:nvSpPr>
          <p:spPr>
            <a:xfrm>
              <a:off x="6943450" y="4156575"/>
              <a:ext cx="53400" cy="105975"/>
            </a:xfrm>
            <a:custGeom>
              <a:rect b="b" l="l" r="r" t="t"/>
              <a:pathLst>
                <a:path extrusionOk="0" h="4239" w="2136">
                  <a:moveTo>
                    <a:pt x="446" y="1"/>
                  </a:moveTo>
                  <a:cubicBezTo>
                    <a:pt x="412" y="1"/>
                    <a:pt x="374" y="8"/>
                    <a:pt x="331" y="25"/>
                  </a:cubicBezTo>
                  <a:cubicBezTo>
                    <a:pt x="0" y="152"/>
                    <a:pt x="178" y="533"/>
                    <a:pt x="331" y="762"/>
                  </a:cubicBezTo>
                  <a:cubicBezTo>
                    <a:pt x="661" y="1295"/>
                    <a:pt x="864" y="1905"/>
                    <a:pt x="890" y="2541"/>
                  </a:cubicBezTo>
                  <a:cubicBezTo>
                    <a:pt x="915" y="3075"/>
                    <a:pt x="1093" y="3557"/>
                    <a:pt x="1423" y="3990"/>
                  </a:cubicBezTo>
                  <a:cubicBezTo>
                    <a:pt x="1527" y="4114"/>
                    <a:pt x="1631" y="4239"/>
                    <a:pt x="1776" y="4239"/>
                  </a:cubicBezTo>
                  <a:cubicBezTo>
                    <a:pt x="1809" y="4239"/>
                    <a:pt x="1844" y="4232"/>
                    <a:pt x="1881" y="4218"/>
                  </a:cubicBezTo>
                  <a:cubicBezTo>
                    <a:pt x="2110" y="4117"/>
                    <a:pt x="2135" y="3939"/>
                    <a:pt x="2135" y="3634"/>
                  </a:cubicBezTo>
                  <a:cubicBezTo>
                    <a:pt x="2033" y="3329"/>
                    <a:pt x="1932" y="3024"/>
                    <a:pt x="1779" y="2744"/>
                  </a:cubicBezTo>
                  <a:cubicBezTo>
                    <a:pt x="1296" y="2083"/>
                    <a:pt x="940" y="1321"/>
                    <a:pt x="763" y="533"/>
                  </a:cubicBezTo>
                  <a:cubicBezTo>
                    <a:pt x="718" y="334"/>
                    <a:pt x="674" y="1"/>
                    <a:pt x="44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32"/>
            <p:cNvSpPr/>
            <p:nvPr/>
          </p:nvSpPr>
          <p:spPr>
            <a:xfrm>
              <a:off x="6935175" y="3835600"/>
              <a:ext cx="56575" cy="12575"/>
            </a:xfrm>
            <a:custGeom>
              <a:rect b="b" l="l" r="r" t="t"/>
              <a:pathLst>
                <a:path extrusionOk="0" h="503" w="2263">
                  <a:moveTo>
                    <a:pt x="2075" y="0"/>
                  </a:moveTo>
                  <a:cubicBezTo>
                    <a:pt x="2069" y="0"/>
                    <a:pt x="2064" y="1"/>
                    <a:pt x="2059" y="3"/>
                  </a:cubicBezTo>
                  <a:cubicBezTo>
                    <a:pt x="1348" y="54"/>
                    <a:pt x="636" y="3"/>
                    <a:pt x="1" y="385"/>
                  </a:cubicBezTo>
                  <a:cubicBezTo>
                    <a:pt x="237" y="472"/>
                    <a:pt x="470" y="502"/>
                    <a:pt x="701" y="502"/>
                  </a:cubicBezTo>
                  <a:cubicBezTo>
                    <a:pt x="1142" y="502"/>
                    <a:pt x="1575" y="393"/>
                    <a:pt x="2009" y="359"/>
                  </a:cubicBezTo>
                  <a:cubicBezTo>
                    <a:pt x="2136" y="359"/>
                    <a:pt x="2263" y="308"/>
                    <a:pt x="2237" y="156"/>
                  </a:cubicBezTo>
                  <a:cubicBezTo>
                    <a:pt x="2237" y="110"/>
                    <a:pt x="2132" y="0"/>
                    <a:pt x="207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32"/>
            <p:cNvSpPr/>
            <p:nvPr/>
          </p:nvSpPr>
          <p:spPr>
            <a:xfrm>
              <a:off x="6920575" y="3901750"/>
              <a:ext cx="24150" cy="23300"/>
            </a:xfrm>
            <a:custGeom>
              <a:rect b="b" l="l" r="r" t="t"/>
              <a:pathLst>
                <a:path extrusionOk="0" h="932" w="966">
                  <a:moveTo>
                    <a:pt x="483" y="1"/>
                  </a:moveTo>
                  <a:cubicBezTo>
                    <a:pt x="229" y="26"/>
                    <a:pt x="26" y="153"/>
                    <a:pt x="26" y="433"/>
                  </a:cubicBezTo>
                  <a:cubicBezTo>
                    <a:pt x="0" y="687"/>
                    <a:pt x="229" y="916"/>
                    <a:pt x="483" y="916"/>
                  </a:cubicBezTo>
                  <a:cubicBezTo>
                    <a:pt x="520" y="927"/>
                    <a:pt x="556" y="932"/>
                    <a:pt x="591" y="932"/>
                  </a:cubicBezTo>
                  <a:cubicBezTo>
                    <a:pt x="799" y="932"/>
                    <a:pt x="966" y="752"/>
                    <a:pt x="966" y="534"/>
                  </a:cubicBezTo>
                  <a:cubicBezTo>
                    <a:pt x="966" y="280"/>
                    <a:pt x="763" y="51"/>
                    <a:pt x="48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32"/>
            <p:cNvSpPr/>
            <p:nvPr/>
          </p:nvSpPr>
          <p:spPr>
            <a:xfrm>
              <a:off x="6912950" y="4092375"/>
              <a:ext cx="27975" cy="19725"/>
            </a:xfrm>
            <a:custGeom>
              <a:rect b="b" l="l" r="r" t="t"/>
              <a:pathLst>
                <a:path extrusionOk="0" h="789" w="1119">
                  <a:moveTo>
                    <a:pt x="712" y="0"/>
                  </a:moveTo>
                  <a:cubicBezTo>
                    <a:pt x="407" y="0"/>
                    <a:pt x="127" y="204"/>
                    <a:pt x="51" y="509"/>
                  </a:cubicBezTo>
                  <a:cubicBezTo>
                    <a:pt x="0" y="763"/>
                    <a:pt x="229" y="788"/>
                    <a:pt x="432" y="788"/>
                  </a:cubicBezTo>
                  <a:cubicBezTo>
                    <a:pt x="737" y="763"/>
                    <a:pt x="1042" y="661"/>
                    <a:pt x="1093" y="305"/>
                  </a:cubicBezTo>
                  <a:cubicBezTo>
                    <a:pt x="1118" y="77"/>
                    <a:pt x="941" y="0"/>
                    <a:pt x="71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32"/>
            <p:cNvSpPr/>
            <p:nvPr/>
          </p:nvSpPr>
          <p:spPr>
            <a:xfrm>
              <a:off x="7131525" y="3751800"/>
              <a:ext cx="17800" cy="24175"/>
            </a:xfrm>
            <a:custGeom>
              <a:rect b="b" l="l" r="r" t="t"/>
              <a:pathLst>
                <a:path extrusionOk="0" h="967" w="712">
                  <a:moveTo>
                    <a:pt x="254" y="1"/>
                  </a:moveTo>
                  <a:cubicBezTo>
                    <a:pt x="51" y="1"/>
                    <a:pt x="0" y="204"/>
                    <a:pt x="26" y="356"/>
                  </a:cubicBezTo>
                  <a:cubicBezTo>
                    <a:pt x="51" y="636"/>
                    <a:pt x="102" y="941"/>
                    <a:pt x="458" y="966"/>
                  </a:cubicBezTo>
                  <a:cubicBezTo>
                    <a:pt x="661" y="966"/>
                    <a:pt x="712" y="788"/>
                    <a:pt x="712" y="585"/>
                  </a:cubicBezTo>
                  <a:cubicBezTo>
                    <a:pt x="610" y="356"/>
                    <a:pt x="610" y="26"/>
                    <a:pt x="2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32"/>
            <p:cNvSpPr/>
            <p:nvPr/>
          </p:nvSpPr>
          <p:spPr>
            <a:xfrm>
              <a:off x="6927100" y="4129850"/>
              <a:ext cx="24000" cy="19975"/>
            </a:xfrm>
            <a:custGeom>
              <a:rect b="b" l="l" r="r" t="t"/>
              <a:pathLst>
                <a:path extrusionOk="0" h="799" w="960">
                  <a:moveTo>
                    <a:pt x="705" y="1"/>
                  </a:moveTo>
                  <a:cubicBezTo>
                    <a:pt x="400" y="26"/>
                    <a:pt x="146" y="230"/>
                    <a:pt x="44" y="535"/>
                  </a:cubicBezTo>
                  <a:cubicBezTo>
                    <a:pt x="0" y="667"/>
                    <a:pt x="90" y="799"/>
                    <a:pt x="213" y="799"/>
                  </a:cubicBezTo>
                  <a:cubicBezTo>
                    <a:pt x="232" y="799"/>
                    <a:pt x="252" y="796"/>
                    <a:pt x="273" y="789"/>
                  </a:cubicBezTo>
                  <a:cubicBezTo>
                    <a:pt x="578" y="763"/>
                    <a:pt x="832" y="560"/>
                    <a:pt x="959" y="280"/>
                  </a:cubicBezTo>
                  <a:cubicBezTo>
                    <a:pt x="959" y="102"/>
                    <a:pt x="883" y="1"/>
                    <a:pt x="70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32"/>
            <p:cNvSpPr/>
            <p:nvPr/>
          </p:nvSpPr>
          <p:spPr>
            <a:xfrm>
              <a:off x="6847500" y="3743900"/>
              <a:ext cx="33400" cy="21275"/>
            </a:xfrm>
            <a:custGeom>
              <a:rect b="b" l="l" r="r" t="t"/>
              <a:pathLst>
                <a:path extrusionOk="0" h="851" w="1336">
                  <a:moveTo>
                    <a:pt x="1128" y="0"/>
                  </a:moveTo>
                  <a:cubicBezTo>
                    <a:pt x="1108" y="0"/>
                    <a:pt x="1087" y="4"/>
                    <a:pt x="1068" y="12"/>
                  </a:cubicBezTo>
                  <a:cubicBezTo>
                    <a:pt x="712" y="164"/>
                    <a:pt x="254" y="215"/>
                    <a:pt x="51" y="647"/>
                  </a:cubicBezTo>
                  <a:cubicBezTo>
                    <a:pt x="0" y="774"/>
                    <a:pt x="127" y="850"/>
                    <a:pt x="305" y="850"/>
                  </a:cubicBezTo>
                  <a:cubicBezTo>
                    <a:pt x="687" y="723"/>
                    <a:pt x="1017" y="494"/>
                    <a:pt x="1271" y="215"/>
                  </a:cubicBezTo>
                  <a:cubicBezTo>
                    <a:pt x="1336" y="107"/>
                    <a:pt x="1237" y="0"/>
                    <a:pt x="112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32"/>
            <p:cNvSpPr/>
            <p:nvPr/>
          </p:nvSpPr>
          <p:spPr>
            <a:xfrm>
              <a:off x="6934625" y="3806325"/>
              <a:ext cx="22175" cy="17425"/>
            </a:xfrm>
            <a:custGeom>
              <a:rect b="b" l="l" r="r" t="t"/>
              <a:pathLst>
                <a:path extrusionOk="0" h="697" w="887">
                  <a:moveTo>
                    <a:pt x="330" y="1"/>
                  </a:moveTo>
                  <a:cubicBezTo>
                    <a:pt x="155" y="1"/>
                    <a:pt x="0" y="84"/>
                    <a:pt x="23" y="285"/>
                  </a:cubicBezTo>
                  <a:cubicBezTo>
                    <a:pt x="23" y="590"/>
                    <a:pt x="251" y="666"/>
                    <a:pt x="480" y="691"/>
                  </a:cubicBezTo>
                  <a:cubicBezTo>
                    <a:pt x="505" y="695"/>
                    <a:pt x="529" y="696"/>
                    <a:pt x="553" y="696"/>
                  </a:cubicBezTo>
                  <a:cubicBezTo>
                    <a:pt x="724" y="696"/>
                    <a:pt x="865" y="613"/>
                    <a:pt x="887" y="412"/>
                  </a:cubicBezTo>
                  <a:cubicBezTo>
                    <a:pt x="863" y="174"/>
                    <a:pt x="661" y="3"/>
                    <a:pt x="448" y="3"/>
                  </a:cubicBezTo>
                  <a:cubicBezTo>
                    <a:pt x="433" y="3"/>
                    <a:pt x="419" y="4"/>
                    <a:pt x="404" y="5"/>
                  </a:cubicBezTo>
                  <a:cubicBezTo>
                    <a:pt x="379" y="2"/>
                    <a:pt x="355" y="1"/>
                    <a:pt x="3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32"/>
            <p:cNvSpPr/>
            <p:nvPr/>
          </p:nvSpPr>
          <p:spPr>
            <a:xfrm>
              <a:off x="6801100" y="4140825"/>
              <a:ext cx="33700" cy="24000"/>
            </a:xfrm>
            <a:custGeom>
              <a:rect b="b" l="l" r="r" t="t"/>
              <a:pathLst>
                <a:path extrusionOk="0" h="960" w="1348">
                  <a:moveTo>
                    <a:pt x="246" y="0"/>
                  </a:moveTo>
                  <a:cubicBezTo>
                    <a:pt x="179" y="0"/>
                    <a:pt x="115" y="32"/>
                    <a:pt x="77" y="121"/>
                  </a:cubicBezTo>
                  <a:cubicBezTo>
                    <a:pt x="1" y="273"/>
                    <a:pt x="128" y="375"/>
                    <a:pt x="255" y="451"/>
                  </a:cubicBezTo>
                  <a:cubicBezTo>
                    <a:pt x="560" y="629"/>
                    <a:pt x="891" y="782"/>
                    <a:pt x="1196" y="960"/>
                  </a:cubicBezTo>
                  <a:lnTo>
                    <a:pt x="1348" y="756"/>
                  </a:lnTo>
                  <a:cubicBezTo>
                    <a:pt x="1018" y="528"/>
                    <a:pt x="738" y="299"/>
                    <a:pt x="433" y="70"/>
                  </a:cubicBezTo>
                  <a:cubicBezTo>
                    <a:pt x="382" y="32"/>
                    <a:pt x="312" y="0"/>
                    <a:pt x="24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32"/>
            <p:cNvSpPr/>
            <p:nvPr/>
          </p:nvSpPr>
          <p:spPr>
            <a:xfrm>
              <a:off x="7133425" y="4167975"/>
              <a:ext cx="14000" cy="24800"/>
            </a:xfrm>
            <a:custGeom>
              <a:rect b="b" l="l" r="r" t="t"/>
              <a:pathLst>
                <a:path extrusionOk="0" h="992" w="560">
                  <a:moveTo>
                    <a:pt x="255" y="1"/>
                  </a:moveTo>
                  <a:cubicBezTo>
                    <a:pt x="26" y="255"/>
                    <a:pt x="0" y="662"/>
                    <a:pt x="204" y="941"/>
                  </a:cubicBezTo>
                  <a:cubicBezTo>
                    <a:pt x="255" y="992"/>
                    <a:pt x="305" y="992"/>
                    <a:pt x="382" y="992"/>
                  </a:cubicBezTo>
                  <a:cubicBezTo>
                    <a:pt x="560" y="712"/>
                    <a:pt x="560" y="357"/>
                    <a:pt x="407" y="77"/>
                  </a:cubicBezTo>
                  <a:cubicBezTo>
                    <a:pt x="382" y="52"/>
                    <a:pt x="331" y="26"/>
                    <a:pt x="25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32"/>
            <p:cNvSpPr/>
            <p:nvPr/>
          </p:nvSpPr>
          <p:spPr>
            <a:xfrm>
              <a:off x="7266850" y="3892225"/>
              <a:ext cx="24175" cy="14625"/>
            </a:xfrm>
            <a:custGeom>
              <a:rect b="b" l="l" r="r" t="t"/>
              <a:pathLst>
                <a:path extrusionOk="0" h="585" w="967">
                  <a:moveTo>
                    <a:pt x="814" y="0"/>
                  </a:moveTo>
                  <a:cubicBezTo>
                    <a:pt x="534" y="0"/>
                    <a:pt x="255" y="127"/>
                    <a:pt x="102" y="356"/>
                  </a:cubicBezTo>
                  <a:cubicBezTo>
                    <a:pt x="1" y="458"/>
                    <a:pt x="77" y="560"/>
                    <a:pt x="204" y="585"/>
                  </a:cubicBezTo>
                  <a:cubicBezTo>
                    <a:pt x="484" y="585"/>
                    <a:pt x="738" y="458"/>
                    <a:pt x="916" y="229"/>
                  </a:cubicBezTo>
                  <a:cubicBezTo>
                    <a:pt x="967" y="127"/>
                    <a:pt x="916" y="26"/>
                    <a:pt x="8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32"/>
            <p:cNvSpPr/>
            <p:nvPr/>
          </p:nvSpPr>
          <p:spPr>
            <a:xfrm>
              <a:off x="7128975" y="4101900"/>
              <a:ext cx="19075" cy="25075"/>
            </a:xfrm>
            <a:custGeom>
              <a:rect b="b" l="l" r="r" t="t"/>
              <a:pathLst>
                <a:path extrusionOk="0" h="1003" w="763">
                  <a:moveTo>
                    <a:pt x="509" y="1"/>
                  </a:moveTo>
                  <a:lnTo>
                    <a:pt x="509" y="1"/>
                  </a:lnTo>
                  <a:cubicBezTo>
                    <a:pt x="306" y="280"/>
                    <a:pt x="1" y="534"/>
                    <a:pt x="229" y="966"/>
                  </a:cubicBezTo>
                  <a:cubicBezTo>
                    <a:pt x="229" y="984"/>
                    <a:pt x="306" y="1002"/>
                    <a:pt x="350" y="1002"/>
                  </a:cubicBezTo>
                  <a:cubicBezTo>
                    <a:pt x="369" y="1002"/>
                    <a:pt x="382" y="999"/>
                    <a:pt x="382" y="992"/>
                  </a:cubicBezTo>
                  <a:cubicBezTo>
                    <a:pt x="611" y="661"/>
                    <a:pt x="763" y="356"/>
                    <a:pt x="50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32"/>
            <p:cNvSpPr/>
            <p:nvPr/>
          </p:nvSpPr>
          <p:spPr>
            <a:xfrm>
              <a:off x="7027950" y="3818525"/>
              <a:ext cx="13375" cy="14700"/>
            </a:xfrm>
            <a:custGeom>
              <a:rect b="b" l="l" r="r" t="t"/>
              <a:pathLst>
                <a:path extrusionOk="0" h="588" w="535">
                  <a:moveTo>
                    <a:pt x="280" y="0"/>
                  </a:moveTo>
                  <a:cubicBezTo>
                    <a:pt x="127" y="0"/>
                    <a:pt x="0" y="127"/>
                    <a:pt x="0" y="280"/>
                  </a:cubicBezTo>
                  <a:cubicBezTo>
                    <a:pt x="0" y="445"/>
                    <a:pt x="88" y="587"/>
                    <a:pt x="262" y="587"/>
                  </a:cubicBezTo>
                  <a:cubicBezTo>
                    <a:pt x="276" y="587"/>
                    <a:pt x="290" y="587"/>
                    <a:pt x="305" y="585"/>
                  </a:cubicBezTo>
                  <a:cubicBezTo>
                    <a:pt x="458" y="559"/>
                    <a:pt x="534" y="432"/>
                    <a:pt x="534" y="229"/>
                  </a:cubicBezTo>
                  <a:cubicBezTo>
                    <a:pt x="509" y="127"/>
                    <a:pt x="458" y="0"/>
                    <a:pt x="28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32"/>
            <p:cNvSpPr/>
            <p:nvPr/>
          </p:nvSpPr>
          <p:spPr>
            <a:xfrm>
              <a:off x="7019050" y="4161300"/>
              <a:ext cx="10200" cy="14325"/>
            </a:xfrm>
            <a:custGeom>
              <a:rect b="b" l="l" r="r" t="t"/>
              <a:pathLst>
                <a:path extrusionOk="0" h="573" w="408">
                  <a:moveTo>
                    <a:pt x="117" y="0"/>
                  </a:moveTo>
                  <a:cubicBezTo>
                    <a:pt x="35" y="0"/>
                    <a:pt x="1" y="87"/>
                    <a:pt x="1" y="192"/>
                  </a:cubicBezTo>
                  <a:cubicBezTo>
                    <a:pt x="1" y="319"/>
                    <a:pt x="26" y="522"/>
                    <a:pt x="229" y="573"/>
                  </a:cubicBezTo>
                  <a:cubicBezTo>
                    <a:pt x="382" y="547"/>
                    <a:pt x="407" y="446"/>
                    <a:pt x="382" y="319"/>
                  </a:cubicBezTo>
                  <a:cubicBezTo>
                    <a:pt x="356" y="217"/>
                    <a:pt x="331" y="64"/>
                    <a:pt x="178" y="14"/>
                  </a:cubicBezTo>
                  <a:cubicBezTo>
                    <a:pt x="156" y="4"/>
                    <a:pt x="135"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32"/>
            <p:cNvSpPr/>
            <p:nvPr/>
          </p:nvSpPr>
          <p:spPr>
            <a:xfrm>
              <a:off x="7314500" y="3951300"/>
              <a:ext cx="20375" cy="7825"/>
            </a:xfrm>
            <a:custGeom>
              <a:rect b="b" l="l" r="r" t="t"/>
              <a:pathLst>
                <a:path extrusionOk="0" h="313" w="815">
                  <a:moveTo>
                    <a:pt x="373" y="1"/>
                  </a:moveTo>
                  <a:cubicBezTo>
                    <a:pt x="261" y="1"/>
                    <a:pt x="143" y="44"/>
                    <a:pt x="1" y="154"/>
                  </a:cubicBezTo>
                  <a:cubicBezTo>
                    <a:pt x="177" y="242"/>
                    <a:pt x="328" y="313"/>
                    <a:pt x="479" y="313"/>
                  </a:cubicBezTo>
                  <a:cubicBezTo>
                    <a:pt x="588" y="313"/>
                    <a:pt x="696" y="275"/>
                    <a:pt x="814" y="179"/>
                  </a:cubicBezTo>
                  <a:cubicBezTo>
                    <a:pt x="655" y="77"/>
                    <a:pt x="520" y="1"/>
                    <a:pt x="37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32"/>
            <p:cNvSpPr/>
            <p:nvPr/>
          </p:nvSpPr>
          <p:spPr>
            <a:xfrm>
              <a:off x="6918025" y="3777525"/>
              <a:ext cx="12725" cy="10050"/>
            </a:xfrm>
            <a:custGeom>
              <a:rect b="b" l="l" r="r" t="t"/>
              <a:pathLst>
                <a:path extrusionOk="0" h="402" w="509">
                  <a:moveTo>
                    <a:pt x="339" y="0"/>
                  </a:moveTo>
                  <a:cubicBezTo>
                    <a:pt x="305" y="0"/>
                    <a:pt x="268" y="6"/>
                    <a:pt x="229" y="14"/>
                  </a:cubicBezTo>
                  <a:cubicBezTo>
                    <a:pt x="128" y="64"/>
                    <a:pt x="0" y="115"/>
                    <a:pt x="0" y="242"/>
                  </a:cubicBezTo>
                  <a:cubicBezTo>
                    <a:pt x="0" y="348"/>
                    <a:pt x="89" y="401"/>
                    <a:pt x="192" y="401"/>
                  </a:cubicBezTo>
                  <a:cubicBezTo>
                    <a:pt x="212" y="401"/>
                    <a:pt x="233" y="399"/>
                    <a:pt x="255" y="395"/>
                  </a:cubicBezTo>
                  <a:cubicBezTo>
                    <a:pt x="382" y="344"/>
                    <a:pt x="509" y="293"/>
                    <a:pt x="509" y="115"/>
                  </a:cubicBezTo>
                  <a:cubicBezTo>
                    <a:pt x="474" y="27"/>
                    <a:pt x="414" y="0"/>
                    <a:pt x="3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32"/>
            <p:cNvSpPr/>
            <p:nvPr/>
          </p:nvSpPr>
          <p:spPr>
            <a:xfrm>
              <a:off x="7198225" y="4169250"/>
              <a:ext cx="8300" cy="11550"/>
            </a:xfrm>
            <a:custGeom>
              <a:rect b="b" l="l" r="r" t="t"/>
              <a:pathLst>
                <a:path extrusionOk="0" h="462" w="332">
                  <a:moveTo>
                    <a:pt x="179" y="1"/>
                  </a:moveTo>
                  <a:cubicBezTo>
                    <a:pt x="52" y="1"/>
                    <a:pt x="26" y="102"/>
                    <a:pt x="1" y="204"/>
                  </a:cubicBezTo>
                  <a:cubicBezTo>
                    <a:pt x="1" y="306"/>
                    <a:pt x="1" y="433"/>
                    <a:pt x="179" y="458"/>
                  </a:cubicBezTo>
                  <a:cubicBezTo>
                    <a:pt x="192" y="460"/>
                    <a:pt x="204" y="461"/>
                    <a:pt x="216" y="461"/>
                  </a:cubicBezTo>
                  <a:cubicBezTo>
                    <a:pt x="331" y="461"/>
                    <a:pt x="331" y="347"/>
                    <a:pt x="331" y="255"/>
                  </a:cubicBezTo>
                  <a:cubicBezTo>
                    <a:pt x="331" y="178"/>
                    <a:pt x="306" y="1"/>
                    <a:pt x="1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32"/>
            <p:cNvSpPr/>
            <p:nvPr/>
          </p:nvSpPr>
          <p:spPr>
            <a:xfrm>
              <a:off x="7256050" y="4002700"/>
              <a:ext cx="15925" cy="9125"/>
            </a:xfrm>
            <a:custGeom>
              <a:rect b="b" l="l" r="r" t="t"/>
              <a:pathLst>
                <a:path extrusionOk="0" h="365" w="637">
                  <a:moveTo>
                    <a:pt x="152" y="0"/>
                  </a:moveTo>
                  <a:cubicBezTo>
                    <a:pt x="105" y="0"/>
                    <a:pt x="55" y="9"/>
                    <a:pt x="1" y="29"/>
                  </a:cubicBezTo>
                  <a:cubicBezTo>
                    <a:pt x="68" y="276"/>
                    <a:pt x="214" y="364"/>
                    <a:pt x="509" y="364"/>
                  </a:cubicBezTo>
                  <a:cubicBezTo>
                    <a:pt x="549" y="364"/>
                    <a:pt x="591" y="363"/>
                    <a:pt x="636" y="360"/>
                  </a:cubicBezTo>
                  <a:cubicBezTo>
                    <a:pt x="473" y="155"/>
                    <a:pt x="342" y="0"/>
                    <a:pt x="1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32"/>
            <p:cNvSpPr/>
            <p:nvPr/>
          </p:nvSpPr>
          <p:spPr>
            <a:xfrm>
              <a:off x="7156300" y="4108600"/>
              <a:ext cx="8825" cy="11125"/>
            </a:xfrm>
            <a:custGeom>
              <a:rect b="b" l="l" r="r" t="t"/>
              <a:pathLst>
                <a:path extrusionOk="0" h="445" w="353">
                  <a:moveTo>
                    <a:pt x="256" y="1"/>
                  </a:moveTo>
                  <a:cubicBezTo>
                    <a:pt x="241" y="1"/>
                    <a:pt x="224" y="4"/>
                    <a:pt x="204" y="12"/>
                  </a:cubicBezTo>
                  <a:cubicBezTo>
                    <a:pt x="127" y="38"/>
                    <a:pt x="77" y="139"/>
                    <a:pt x="26" y="215"/>
                  </a:cubicBezTo>
                  <a:cubicBezTo>
                    <a:pt x="0" y="292"/>
                    <a:pt x="0" y="419"/>
                    <a:pt x="127" y="444"/>
                  </a:cubicBezTo>
                  <a:cubicBezTo>
                    <a:pt x="255" y="444"/>
                    <a:pt x="280" y="292"/>
                    <a:pt x="331" y="190"/>
                  </a:cubicBezTo>
                  <a:cubicBezTo>
                    <a:pt x="352" y="104"/>
                    <a:pt x="338" y="1"/>
                    <a:pt x="25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32"/>
            <p:cNvSpPr/>
            <p:nvPr/>
          </p:nvSpPr>
          <p:spPr>
            <a:xfrm>
              <a:off x="7169000" y="3751050"/>
              <a:ext cx="27975" cy="47800"/>
            </a:xfrm>
            <a:custGeom>
              <a:rect b="b" l="l" r="r" t="t"/>
              <a:pathLst>
                <a:path extrusionOk="0" h="1912" w="1119">
                  <a:moveTo>
                    <a:pt x="766" y="0"/>
                  </a:moveTo>
                  <a:cubicBezTo>
                    <a:pt x="662" y="0"/>
                    <a:pt x="582" y="72"/>
                    <a:pt x="560" y="183"/>
                  </a:cubicBezTo>
                  <a:cubicBezTo>
                    <a:pt x="458" y="513"/>
                    <a:pt x="407" y="844"/>
                    <a:pt x="306" y="1200"/>
                  </a:cubicBezTo>
                  <a:cubicBezTo>
                    <a:pt x="26" y="1327"/>
                    <a:pt x="52" y="1606"/>
                    <a:pt x="1" y="1860"/>
                  </a:cubicBezTo>
                  <a:lnTo>
                    <a:pt x="77" y="1911"/>
                  </a:lnTo>
                  <a:cubicBezTo>
                    <a:pt x="255" y="1708"/>
                    <a:pt x="331" y="1454"/>
                    <a:pt x="331" y="1200"/>
                  </a:cubicBezTo>
                  <a:cubicBezTo>
                    <a:pt x="789" y="1174"/>
                    <a:pt x="1119" y="717"/>
                    <a:pt x="1017" y="259"/>
                  </a:cubicBezTo>
                  <a:cubicBezTo>
                    <a:pt x="1017" y="132"/>
                    <a:pt x="941" y="31"/>
                    <a:pt x="814" y="5"/>
                  </a:cubicBezTo>
                  <a:cubicBezTo>
                    <a:pt x="798" y="2"/>
                    <a:pt x="782" y="0"/>
                    <a:pt x="76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32"/>
            <p:cNvSpPr/>
            <p:nvPr/>
          </p:nvSpPr>
          <p:spPr>
            <a:xfrm>
              <a:off x="7105475" y="4131125"/>
              <a:ext cx="5725" cy="6375"/>
            </a:xfrm>
            <a:custGeom>
              <a:rect b="b" l="l" r="r" t="t"/>
              <a:pathLst>
                <a:path extrusionOk="0" h="255" w="229">
                  <a:moveTo>
                    <a:pt x="127" y="1"/>
                  </a:moveTo>
                  <a:cubicBezTo>
                    <a:pt x="76" y="77"/>
                    <a:pt x="26" y="102"/>
                    <a:pt x="0" y="153"/>
                  </a:cubicBezTo>
                  <a:cubicBezTo>
                    <a:pt x="0" y="179"/>
                    <a:pt x="51" y="255"/>
                    <a:pt x="51" y="255"/>
                  </a:cubicBezTo>
                  <a:cubicBezTo>
                    <a:pt x="127" y="229"/>
                    <a:pt x="178" y="229"/>
                    <a:pt x="229" y="204"/>
                  </a:cubicBezTo>
                  <a:cubicBezTo>
                    <a:pt x="178" y="153"/>
                    <a:pt x="178" y="102"/>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32"/>
            <p:cNvSpPr/>
            <p:nvPr/>
          </p:nvSpPr>
          <p:spPr>
            <a:xfrm>
              <a:off x="6984750" y="4208000"/>
              <a:ext cx="7000" cy="5750"/>
            </a:xfrm>
            <a:custGeom>
              <a:rect b="b" l="l" r="r" t="t"/>
              <a:pathLst>
                <a:path extrusionOk="0" h="230" w="280">
                  <a:moveTo>
                    <a:pt x="127" y="1"/>
                  </a:moveTo>
                  <a:cubicBezTo>
                    <a:pt x="76" y="1"/>
                    <a:pt x="51" y="77"/>
                    <a:pt x="0" y="103"/>
                  </a:cubicBezTo>
                  <a:cubicBezTo>
                    <a:pt x="51" y="153"/>
                    <a:pt x="76" y="204"/>
                    <a:pt x="127" y="230"/>
                  </a:cubicBezTo>
                  <a:cubicBezTo>
                    <a:pt x="178" y="230"/>
                    <a:pt x="229" y="179"/>
                    <a:pt x="280" y="128"/>
                  </a:cubicBezTo>
                  <a:cubicBezTo>
                    <a:pt x="203" y="77"/>
                    <a:pt x="178" y="1"/>
                    <a:pt x="1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32"/>
            <p:cNvSpPr/>
            <p:nvPr/>
          </p:nvSpPr>
          <p:spPr>
            <a:xfrm>
              <a:off x="7050825" y="4206750"/>
              <a:ext cx="3825" cy="3825"/>
            </a:xfrm>
            <a:custGeom>
              <a:rect b="b" l="l" r="r" t="t"/>
              <a:pathLst>
                <a:path extrusionOk="0" h="153" w="153">
                  <a:moveTo>
                    <a:pt x="77" y="0"/>
                  </a:moveTo>
                  <a:cubicBezTo>
                    <a:pt x="51" y="0"/>
                    <a:pt x="26" y="51"/>
                    <a:pt x="0" y="76"/>
                  </a:cubicBezTo>
                  <a:cubicBezTo>
                    <a:pt x="26" y="102"/>
                    <a:pt x="51" y="153"/>
                    <a:pt x="77" y="153"/>
                  </a:cubicBezTo>
                  <a:cubicBezTo>
                    <a:pt x="102" y="153"/>
                    <a:pt x="127" y="102"/>
                    <a:pt x="153" y="76"/>
                  </a:cubicBezTo>
                  <a:cubicBezTo>
                    <a:pt x="153" y="51"/>
                    <a:pt x="102" y="0"/>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32"/>
            <p:cNvSpPr/>
            <p:nvPr/>
          </p:nvSpPr>
          <p:spPr>
            <a:xfrm>
              <a:off x="6858300" y="3795775"/>
              <a:ext cx="5100" cy="4350"/>
            </a:xfrm>
            <a:custGeom>
              <a:rect b="b" l="l" r="r" t="t"/>
              <a:pathLst>
                <a:path extrusionOk="0" h="174" w="204">
                  <a:moveTo>
                    <a:pt x="91" y="0"/>
                  </a:moveTo>
                  <a:cubicBezTo>
                    <a:pt x="40" y="0"/>
                    <a:pt x="0" y="42"/>
                    <a:pt x="0" y="97"/>
                  </a:cubicBezTo>
                  <a:cubicBezTo>
                    <a:pt x="0" y="122"/>
                    <a:pt x="51" y="148"/>
                    <a:pt x="102" y="173"/>
                  </a:cubicBezTo>
                  <a:cubicBezTo>
                    <a:pt x="127" y="173"/>
                    <a:pt x="178" y="148"/>
                    <a:pt x="204" y="122"/>
                  </a:cubicBezTo>
                  <a:cubicBezTo>
                    <a:pt x="204" y="71"/>
                    <a:pt x="178" y="21"/>
                    <a:pt x="153" y="21"/>
                  </a:cubicBezTo>
                  <a:cubicBezTo>
                    <a:pt x="132" y="6"/>
                    <a:pt x="110"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32"/>
            <p:cNvSpPr/>
            <p:nvPr/>
          </p:nvSpPr>
          <p:spPr>
            <a:xfrm>
              <a:off x="6857025" y="4154000"/>
              <a:ext cx="5750" cy="3850"/>
            </a:xfrm>
            <a:custGeom>
              <a:rect b="b" l="l" r="r" t="t"/>
              <a:pathLst>
                <a:path extrusionOk="0" h="154" w="230">
                  <a:moveTo>
                    <a:pt x="77" y="1"/>
                  </a:moveTo>
                  <a:cubicBezTo>
                    <a:pt x="1" y="26"/>
                    <a:pt x="1" y="128"/>
                    <a:pt x="77" y="153"/>
                  </a:cubicBezTo>
                  <a:lnTo>
                    <a:pt x="204" y="153"/>
                  </a:lnTo>
                  <a:cubicBezTo>
                    <a:pt x="229" y="153"/>
                    <a:pt x="204" y="51"/>
                    <a:pt x="204" y="26"/>
                  </a:cubicBezTo>
                  <a:cubicBezTo>
                    <a:pt x="153" y="1"/>
                    <a:pt x="128" y="1"/>
                    <a:pt x="7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32"/>
            <p:cNvSpPr/>
            <p:nvPr/>
          </p:nvSpPr>
          <p:spPr>
            <a:xfrm>
              <a:off x="7234450" y="4150200"/>
              <a:ext cx="3850" cy="3200"/>
            </a:xfrm>
            <a:custGeom>
              <a:rect b="b" l="l" r="r" t="t"/>
              <a:pathLst>
                <a:path extrusionOk="0" h="128" w="154">
                  <a:moveTo>
                    <a:pt x="77" y="0"/>
                  </a:moveTo>
                  <a:lnTo>
                    <a:pt x="1" y="102"/>
                  </a:lnTo>
                  <a:cubicBezTo>
                    <a:pt x="51" y="127"/>
                    <a:pt x="77" y="127"/>
                    <a:pt x="102" y="127"/>
                  </a:cubicBezTo>
                  <a:cubicBezTo>
                    <a:pt x="102" y="127"/>
                    <a:pt x="153" y="102"/>
                    <a:pt x="153" y="102"/>
                  </a:cubicBezTo>
                  <a:cubicBezTo>
                    <a:pt x="128" y="51"/>
                    <a:pt x="102" y="26"/>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32"/>
            <p:cNvSpPr/>
            <p:nvPr/>
          </p:nvSpPr>
          <p:spPr>
            <a:xfrm>
              <a:off x="6947900" y="3791200"/>
              <a:ext cx="1925" cy="1925"/>
            </a:xfrm>
            <a:custGeom>
              <a:rect b="b" l="l" r="r" t="t"/>
              <a:pathLst>
                <a:path extrusionOk="0" h="77" w="77">
                  <a:moveTo>
                    <a:pt x="0" y="0"/>
                  </a:moveTo>
                  <a:lnTo>
                    <a:pt x="25" y="77"/>
                  </a:lnTo>
                  <a:cubicBezTo>
                    <a:pt x="25" y="77"/>
                    <a:pt x="51" y="77"/>
                    <a:pt x="76" y="51"/>
                  </a:cubicBezTo>
                  <a:cubicBezTo>
                    <a:pt x="76" y="26"/>
                    <a:pt x="76" y="0"/>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32"/>
            <p:cNvSpPr/>
            <p:nvPr/>
          </p:nvSpPr>
          <p:spPr>
            <a:xfrm>
              <a:off x="7232550" y="3836650"/>
              <a:ext cx="1925" cy="1600"/>
            </a:xfrm>
            <a:custGeom>
              <a:rect b="b" l="l" r="r" t="t"/>
              <a:pathLst>
                <a:path extrusionOk="0" h="64" w="77">
                  <a:moveTo>
                    <a:pt x="32" y="1"/>
                  </a:moveTo>
                  <a:cubicBezTo>
                    <a:pt x="23" y="1"/>
                    <a:pt x="17" y="12"/>
                    <a:pt x="0" y="12"/>
                  </a:cubicBezTo>
                  <a:lnTo>
                    <a:pt x="26" y="63"/>
                  </a:lnTo>
                  <a:lnTo>
                    <a:pt x="77" y="38"/>
                  </a:lnTo>
                  <a:cubicBezTo>
                    <a:pt x="77" y="38"/>
                    <a:pt x="77" y="12"/>
                    <a:pt x="51" y="12"/>
                  </a:cubicBezTo>
                  <a:cubicBezTo>
                    <a:pt x="43" y="4"/>
                    <a:pt x="37" y="1"/>
                    <a:pt x="3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32"/>
            <p:cNvSpPr/>
            <p:nvPr/>
          </p:nvSpPr>
          <p:spPr>
            <a:xfrm>
              <a:off x="6900875" y="3840125"/>
              <a:ext cx="1925" cy="1925"/>
            </a:xfrm>
            <a:custGeom>
              <a:rect b="b" l="l" r="r" t="t"/>
              <a:pathLst>
                <a:path extrusionOk="0" h="77" w="77">
                  <a:moveTo>
                    <a:pt x="26" y="0"/>
                  </a:moveTo>
                  <a:cubicBezTo>
                    <a:pt x="26" y="0"/>
                    <a:pt x="26" y="26"/>
                    <a:pt x="0" y="51"/>
                  </a:cubicBezTo>
                  <a:lnTo>
                    <a:pt x="51" y="77"/>
                  </a:lnTo>
                  <a:cubicBezTo>
                    <a:pt x="51" y="51"/>
                    <a:pt x="76" y="26"/>
                    <a:pt x="76" y="26"/>
                  </a:cubicBezTo>
                  <a:cubicBezTo>
                    <a:pt x="76" y="0"/>
                    <a:pt x="51"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32"/>
            <p:cNvSpPr/>
            <p:nvPr/>
          </p:nvSpPr>
          <p:spPr>
            <a:xfrm>
              <a:off x="6877350" y="3921450"/>
              <a:ext cx="1300" cy="1300"/>
            </a:xfrm>
            <a:custGeom>
              <a:rect b="b" l="l" r="r" t="t"/>
              <a:pathLst>
                <a:path extrusionOk="0" h="52" w="52">
                  <a:moveTo>
                    <a:pt x="1" y="0"/>
                  </a:moveTo>
                  <a:lnTo>
                    <a:pt x="1" y="51"/>
                  </a:lnTo>
                  <a:lnTo>
                    <a:pt x="52" y="26"/>
                  </a:ln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32"/>
            <p:cNvSpPr/>
            <p:nvPr/>
          </p:nvSpPr>
          <p:spPr>
            <a:xfrm>
              <a:off x="7041925" y="3752250"/>
              <a:ext cx="1925" cy="2125"/>
            </a:xfrm>
            <a:custGeom>
              <a:rect b="b" l="l" r="r" t="t"/>
              <a:pathLst>
                <a:path extrusionOk="0" h="85" w="77">
                  <a:moveTo>
                    <a:pt x="41" y="1"/>
                  </a:moveTo>
                  <a:cubicBezTo>
                    <a:pt x="36" y="1"/>
                    <a:pt x="31" y="3"/>
                    <a:pt x="26" y="8"/>
                  </a:cubicBezTo>
                  <a:cubicBezTo>
                    <a:pt x="26" y="8"/>
                    <a:pt x="26" y="33"/>
                    <a:pt x="1" y="59"/>
                  </a:cubicBezTo>
                  <a:lnTo>
                    <a:pt x="51" y="84"/>
                  </a:lnTo>
                  <a:cubicBezTo>
                    <a:pt x="77" y="59"/>
                    <a:pt x="77" y="33"/>
                    <a:pt x="77" y="33"/>
                  </a:cubicBezTo>
                  <a:cubicBezTo>
                    <a:pt x="77" y="33"/>
                    <a:pt x="61" y="1"/>
                    <a:pt x="4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32"/>
            <p:cNvSpPr/>
            <p:nvPr/>
          </p:nvSpPr>
          <p:spPr>
            <a:xfrm>
              <a:off x="7274475" y="4043825"/>
              <a:ext cx="1925" cy="2175"/>
            </a:xfrm>
            <a:custGeom>
              <a:rect b="b" l="l" r="r" t="t"/>
              <a:pathLst>
                <a:path extrusionOk="0" h="87" w="77">
                  <a:moveTo>
                    <a:pt x="54" y="1"/>
                  </a:moveTo>
                  <a:cubicBezTo>
                    <a:pt x="41" y="1"/>
                    <a:pt x="24" y="13"/>
                    <a:pt x="1" y="36"/>
                  </a:cubicBezTo>
                  <a:cubicBezTo>
                    <a:pt x="1" y="36"/>
                    <a:pt x="1" y="62"/>
                    <a:pt x="26" y="87"/>
                  </a:cubicBezTo>
                  <a:lnTo>
                    <a:pt x="77" y="62"/>
                  </a:lnTo>
                  <a:cubicBezTo>
                    <a:pt x="77" y="20"/>
                    <a:pt x="69" y="1"/>
                    <a:pt x="5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32"/>
            <p:cNvSpPr/>
            <p:nvPr/>
          </p:nvSpPr>
          <p:spPr>
            <a:xfrm>
              <a:off x="6972675" y="4112075"/>
              <a:ext cx="3200" cy="3825"/>
            </a:xfrm>
            <a:custGeom>
              <a:rect b="b" l="l" r="r" t="t"/>
              <a:pathLst>
                <a:path extrusionOk="0" h="153" w="128">
                  <a:moveTo>
                    <a:pt x="127" y="0"/>
                  </a:moveTo>
                  <a:lnTo>
                    <a:pt x="0" y="102"/>
                  </a:lnTo>
                  <a:lnTo>
                    <a:pt x="51" y="153"/>
                  </a:lnTo>
                  <a:lnTo>
                    <a:pt x="1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32"/>
            <p:cNvSpPr/>
            <p:nvPr/>
          </p:nvSpPr>
          <p:spPr>
            <a:xfrm>
              <a:off x="7032400" y="3774050"/>
              <a:ext cx="1925" cy="1575"/>
            </a:xfrm>
            <a:custGeom>
              <a:rect b="b" l="l" r="r" t="t"/>
              <a:pathLst>
                <a:path extrusionOk="0" h="63" w="77">
                  <a:moveTo>
                    <a:pt x="77" y="0"/>
                  </a:moveTo>
                  <a:lnTo>
                    <a:pt x="0" y="51"/>
                  </a:lnTo>
                  <a:cubicBezTo>
                    <a:pt x="0" y="51"/>
                    <a:pt x="23" y="62"/>
                    <a:pt x="38" y="62"/>
                  </a:cubicBezTo>
                  <a:cubicBezTo>
                    <a:pt x="46" y="62"/>
                    <a:pt x="51" y="59"/>
                    <a:pt x="51" y="51"/>
                  </a:cubicBezTo>
                  <a:cubicBezTo>
                    <a:pt x="77" y="51"/>
                    <a:pt x="77" y="25"/>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32"/>
            <p:cNvSpPr/>
            <p:nvPr/>
          </p:nvSpPr>
          <p:spPr>
            <a:xfrm>
              <a:off x="6849400" y="3843300"/>
              <a:ext cx="1925" cy="1300"/>
            </a:xfrm>
            <a:custGeom>
              <a:rect b="b" l="l" r="r" t="t"/>
              <a:pathLst>
                <a:path extrusionOk="0" h="52" w="77">
                  <a:moveTo>
                    <a:pt x="51" y="0"/>
                  </a:moveTo>
                  <a:cubicBezTo>
                    <a:pt x="26" y="0"/>
                    <a:pt x="26" y="0"/>
                    <a:pt x="1" y="26"/>
                  </a:cubicBezTo>
                  <a:cubicBezTo>
                    <a:pt x="1" y="26"/>
                    <a:pt x="1" y="51"/>
                    <a:pt x="26" y="51"/>
                  </a:cubicBezTo>
                  <a:lnTo>
                    <a:pt x="51" y="51"/>
                  </a:lnTo>
                  <a:cubicBezTo>
                    <a:pt x="77" y="51"/>
                    <a:pt x="51" y="26"/>
                    <a:pt x="5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32"/>
            <p:cNvSpPr/>
            <p:nvPr/>
          </p:nvSpPr>
          <p:spPr>
            <a:xfrm>
              <a:off x="6877350" y="4042175"/>
              <a:ext cx="1950" cy="1300"/>
            </a:xfrm>
            <a:custGeom>
              <a:rect b="b" l="l" r="r" t="t"/>
              <a:pathLst>
                <a:path extrusionOk="0" h="52" w="78">
                  <a:moveTo>
                    <a:pt x="1" y="0"/>
                  </a:moveTo>
                  <a:lnTo>
                    <a:pt x="26" y="51"/>
                  </a:lnTo>
                  <a:lnTo>
                    <a:pt x="7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9" name="Google Shape;5169;p32"/>
          <p:cNvSpPr txBox="1"/>
          <p:nvPr/>
        </p:nvSpPr>
        <p:spPr>
          <a:xfrm>
            <a:off x="4713863" y="3407200"/>
            <a:ext cx="3479700" cy="7125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lang="en" sz="1200">
                <a:solidFill>
                  <a:schemeClr val="dk2"/>
                </a:solidFill>
                <a:latin typeface="Commissioner"/>
                <a:ea typeface="Commissioner"/>
                <a:cs typeface="Commissioner"/>
                <a:sym typeface="Commissioner"/>
              </a:rPr>
              <a:t>CREDITS: This presentation template was created by </a:t>
            </a:r>
            <a:r>
              <a:rPr b="1" lang="en" sz="1200">
                <a:solidFill>
                  <a:schemeClr val="dk2"/>
                </a:solidFill>
                <a:uFill>
                  <a:noFill/>
                </a:uFill>
                <a:latin typeface="Commissioner"/>
                <a:ea typeface="Commissioner"/>
                <a:cs typeface="Commissioner"/>
                <a:sym typeface="Commissioner"/>
                <a:hlinkClick r:id="rId3">
                  <a:extLst>
                    <a:ext uri="{A12FA001-AC4F-418D-AE19-62706E023703}">
                      <ahyp:hlinkClr val="tx"/>
                    </a:ext>
                  </a:extLst>
                </a:hlinkClick>
              </a:rPr>
              <a:t>Slidesgo</a:t>
            </a:r>
            <a:r>
              <a:rPr lang="en" sz="1200">
                <a:solidFill>
                  <a:schemeClr val="dk2"/>
                </a:solidFill>
                <a:latin typeface="Commissioner"/>
                <a:ea typeface="Commissioner"/>
                <a:cs typeface="Commissioner"/>
                <a:sym typeface="Commissioner"/>
              </a:rPr>
              <a:t>, including icons by </a:t>
            </a:r>
            <a:r>
              <a:rPr b="1" lang="en" sz="1200">
                <a:solidFill>
                  <a:schemeClr val="dk2"/>
                </a:solidFill>
                <a:uFill>
                  <a:noFill/>
                </a:uFill>
                <a:latin typeface="Commissioner"/>
                <a:ea typeface="Commissioner"/>
                <a:cs typeface="Commissioner"/>
                <a:sym typeface="Commissioner"/>
                <a:hlinkClick r:id="rId4">
                  <a:extLst>
                    <a:ext uri="{A12FA001-AC4F-418D-AE19-62706E023703}">
                      <ahyp:hlinkClr val="tx"/>
                    </a:ext>
                  </a:extLst>
                </a:hlinkClick>
              </a:rPr>
              <a:t>Flaticon</a:t>
            </a:r>
            <a:r>
              <a:rPr lang="en" sz="1200">
                <a:solidFill>
                  <a:schemeClr val="dk2"/>
                </a:solidFill>
                <a:latin typeface="Commissioner"/>
                <a:ea typeface="Commissioner"/>
                <a:cs typeface="Commissioner"/>
                <a:sym typeface="Commissioner"/>
              </a:rPr>
              <a:t>, and infographics &amp; images by </a:t>
            </a:r>
            <a:r>
              <a:rPr b="1" lang="en" sz="1200">
                <a:solidFill>
                  <a:schemeClr val="dk2"/>
                </a:solidFill>
                <a:uFill>
                  <a:noFill/>
                </a:uFill>
                <a:latin typeface="Commissioner"/>
                <a:ea typeface="Commissioner"/>
                <a:cs typeface="Commissioner"/>
                <a:sym typeface="Commissioner"/>
                <a:hlinkClick r:id="rId5">
                  <a:extLst>
                    <a:ext uri="{A12FA001-AC4F-418D-AE19-62706E023703}">
                      <ahyp:hlinkClr val="tx"/>
                    </a:ext>
                  </a:extLst>
                </a:hlinkClick>
              </a:rPr>
              <a:t>Freepik</a:t>
            </a:r>
            <a:endParaRPr b="1" sz="1200" u="sng">
              <a:solidFill>
                <a:schemeClr val="dk2"/>
              </a:solidFill>
              <a:latin typeface="Commissioner"/>
              <a:ea typeface="Commissioner"/>
              <a:cs typeface="Commissioner"/>
              <a:sym typeface="Commissione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CUSTOM_12">
    <p:spTree>
      <p:nvGrpSpPr>
        <p:cNvPr id="5170" name="Shape 5170"/>
        <p:cNvGrpSpPr/>
        <p:nvPr/>
      </p:nvGrpSpPr>
      <p:grpSpPr>
        <a:xfrm>
          <a:off x="0" y="0"/>
          <a:ext cx="0" cy="0"/>
          <a:chOff x="0" y="0"/>
          <a:chExt cx="0" cy="0"/>
        </a:xfrm>
      </p:grpSpPr>
      <p:pic>
        <p:nvPicPr>
          <p:cNvPr id="5171" name="Google Shape;5171;p33"/>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5172" name="Google Shape;5172;p33"/>
          <p:cNvSpPr/>
          <p:nvPr/>
        </p:nvSpPr>
        <p:spPr>
          <a:xfrm flipH="1">
            <a:off x="-49496" y="1115200"/>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2_1">
    <p:bg>
      <p:bgPr>
        <a:blipFill>
          <a:blip r:embed="rId2">
            <a:alphaModFix/>
          </a:blip>
          <a:stretch>
            <a:fillRect/>
          </a:stretch>
        </a:blipFill>
      </p:bgPr>
    </p:bg>
    <p:spTree>
      <p:nvGrpSpPr>
        <p:cNvPr id="5173" name="Shape 5173"/>
        <p:cNvGrpSpPr/>
        <p:nvPr/>
      </p:nvGrpSpPr>
      <p:grpSpPr>
        <a:xfrm>
          <a:off x="0" y="0"/>
          <a:ext cx="0" cy="0"/>
          <a:chOff x="0" y="0"/>
          <a:chExt cx="0" cy="0"/>
        </a:xfrm>
      </p:grpSpPr>
      <p:pic>
        <p:nvPicPr>
          <p:cNvPr id="5174" name="Google Shape;5174;p34"/>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grpSp>
        <p:nvGrpSpPr>
          <p:cNvPr id="5175" name="Google Shape;5175;p34"/>
          <p:cNvGrpSpPr/>
          <p:nvPr/>
        </p:nvGrpSpPr>
        <p:grpSpPr>
          <a:xfrm>
            <a:off x="7037625" y="2758265"/>
            <a:ext cx="1064543" cy="543471"/>
            <a:chOff x="347302" y="70452"/>
            <a:chExt cx="924725" cy="472050"/>
          </a:xfrm>
        </p:grpSpPr>
        <p:sp>
          <p:nvSpPr>
            <p:cNvPr id="5176" name="Google Shape;5176;p34"/>
            <p:cNvSpPr/>
            <p:nvPr/>
          </p:nvSpPr>
          <p:spPr>
            <a:xfrm rot="10800000">
              <a:off x="535765" y="129821"/>
              <a:ext cx="736262" cy="361672"/>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34"/>
            <p:cNvSpPr/>
            <p:nvPr/>
          </p:nvSpPr>
          <p:spPr>
            <a:xfrm rot="10800000">
              <a:off x="1067141" y="448842"/>
              <a:ext cx="82127" cy="93660"/>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34"/>
            <p:cNvSpPr/>
            <p:nvPr/>
          </p:nvSpPr>
          <p:spPr>
            <a:xfrm rot="10800000">
              <a:off x="347302" y="402156"/>
              <a:ext cx="40343" cy="28818"/>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34"/>
            <p:cNvSpPr/>
            <p:nvPr/>
          </p:nvSpPr>
          <p:spPr>
            <a:xfrm rot="10800000">
              <a:off x="405800" y="356622"/>
              <a:ext cx="29969" cy="30548"/>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34"/>
            <p:cNvSpPr/>
            <p:nvPr/>
          </p:nvSpPr>
          <p:spPr>
            <a:xfrm rot="10800000">
              <a:off x="587921" y="360080"/>
              <a:ext cx="26223" cy="21902"/>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34"/>
            <p:cNvSpPr/>
            <p:nvPr/>
          </p:nvSpPr>
          <p:spPr>
            <a:xfrm rot="10800000">
              <a:off x="1048698" y="80251"/>
              <a:ext cx="25359" cy="210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34"/>
            <p:cNvSpPr/>
            <p:nvPr/>
          </p:nvSpPr>
          <p:spPr>
            <a:xfrm rot="10800000">
              <a:off x="465162" y="274777"/>
              <a:ext cx="15273" cy="1268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34"/>
            <p:cNvSpPr/>
            <p:nvPr/>
          </p:nvSpPr>
          <p:spPr>
            <a:xfrm rot="10800000">
              <a:off x="666302" y="188897"/>
              <a:ext cx="55616" cy="38329"/>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34"/>
            <p:cNvSpPr/>
            <p:nvPr/>
          </p:nvSpPr>
          <p:spPr>
            <a:xfrm rot="10800000">
              <a:off x="747565" y="70452"/>
              <a:ext cx="41208" cy="2334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34"/>
            <p:cNvSpPr/>
            <p:nvPr/>
          </p:nvSpPr>
          <p:spPr>
            <a:xfrm rot="10800000">
              <a:off x="1126791" y="204171"/>
              <a:ext cx="33715" cy="20173"/>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6" name="Google Shape;5186;p34"/>
          <p:cNvGrpSpPr/>
          <p:nvPr/>
        </p:nvGrpSpPr>
        <p:grpSpPr>
          <a:xfrm>
            <a:off x="-26" y="-41196"/>
            <a:ext cx="2385431" cy="721293"/>
            <a:chOff x="507324" y="-78249"/>
            <a:chExt cx="2517074" cy="761099"/>
          </a:xfrm>
        </p:grpSpPr>
        <p:sp>
          <p:nvSpPr>
            <p:cNvPr id="5187" name="Google Shape;5187;p34"/>
            <p:cNvSpPr/>
            <p:nvPr/>
          </p:nvSpPr>
          <p:spPr>
            <a:xfrm rot="10800000">
              <a:off x="1996082" y="-71893"/>
              <a:ext cx="9835" cy="1664"/>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34"/>
            <p:cNvSpPr/>
            <p:nvPr/>
          </p:nvSpPr>
          <p:spPr>
            <a:xfrm rot="10800000">
              <a:off x="842933" y="-68867"/>
              <a:ext cx="378584" cy="16856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34"/>
            <p:cNvSpPr/>
            <p:nvPr/>
          </p:nvSpPr>
          <p:spPr>
            <a:xfrm rot="10800000">
              <a:off x="2394032" y="-70531"/>
              <a:ext cx="9835" cy="4237"/>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34"/>
            <p:cNvSpPr/>
            <p:nvPr/>
          </p:nvSpPr>
          <p:spPr>
            <a:xfrm rot="10800000">
              <a:off x="2308239" y="-67353"/>
              <a:ext cx="2118" cy="1059"/>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34"/>
            <p:cNvSpPr/>
            <p:nvPr/>
          </p:nvSpPr>
          <p:spPr>
            <a:xfrm rot="10800000">
              <a:off x="2390098" y="-66445"/>
              <a:ext cx="151" cy="151"/>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34"/>
            <p:cNvSpPr/>
            <p:nvPr/>
          </p:nvSpPr>
          <p:spPr>
            <a:xfrm rot="10800000">
              <a:off x="2310206" y="-66445"/>
              <a:ext cx="1967" cy="151"/>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34"/>
            <p:cNvSpPr/>
            <p:nvPr/>
          </p:nvSpPr>
          <p:spPr>
            <a:xfrm rot="10800000">
              <a:off x="2394033" y="-66445"/>
              <a:ext cx="151" cy="151"/>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34"/>
            <p:cNvSpPr/>
            <p:nvPr/>
          </p:nvSpPr>
          <p:spPr>
            <a:xfrm rot="10800000">
              <a:off x="1556974" y="426073"/>
              <a:ext cx="283106" cy="194285"/>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34"/>
            <p:cNvSpPr/>
            <p:nvPr/>
          </p:nvSpPr>
          <p:spPr>
            <a:xfrm rot="10800000">
              <a:off x="1184292" y="370541"/>
              <a:ext cx="386603" cy="189897"/>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34"/>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34"/>
            <p:cNvSpPr/>
            <p:nvPr/>
          </p:nvSpPr>
          <p:spPr>
            <a:xfrm rot="10800000">
              <a:off x="932662" y="216204"/>
              <a:ext cx="177641" cy="129070"/>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34"/>
            <p:cNvSpPr/>
            <p:nvPr/>
          </p:nvSpPr>
          <p:spPr>
            <a:xfrm rot="10800000">
              <a:off x="507324" y="-35276"/>
              <a:ext cx="189443" cy="169924"/>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34"/>
            <p:cNvSpPr/>
            <p:nvPr/>
          </p:nvSpPr>
          <p:spPr>
            <a:xfrm rot="10800000">
              <a:off x="2278884" y="497342"/>
              <a:ext cx="6053" cy="6052"/>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34"/>
            <p:cNvSpPr/>
            <p:nvPr/>
          </p:nvSpPr>
          <p:spPr>
            <a:xfrm rot="10800000">
              <a:off x="2245746" y="497341"/>
              <a:ext cx="115300" cy="123017"/>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34"/>
            <p:cNvSpPr/>
            <p:nvPr/>
          </p:nvSpPr>
          <p:spPr>
            <a:xfrm rot="10800000">
              <a:off x="1211680" y="-73406"/>
              <a:ext cx="285073" cy="102590"/>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34"/>
            <p:cNvSpPr/>
            <p:nvPr/>
          </p:nvSpPr>
          <p:spPr>
            <a:xfrm rot="10800000">
              <a:off x="930695" y="337405"/>
              <a:ext cx="2118" cy="2118"/>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34"/>
            <p:cNvSpPr/>
            <p:nvPr/>
          </p:nvSpPr>
          <p:spPr>
            <a:xfrm rot="10800000">
              <a:off x="936596" y="347089"/>
              <a:ext cx="151" cy="151"/>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34"/>
            <p:cNvSpPr/>
            <p:nvPr/>
          </p:nvSpPr>
          <p:spPr>
            <a:xfrm rot="10800000">
              <a:off x="1916037" y="468137"/>
              <a:ext cx="312612" cy="21471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34"/>
            <p:cNvSpPr/>
            <p:nvPr/>
          </p:nvSpPr>
          <p:spPr>
            <a:xfrm rot="10800000">
              <a:off x="1767752" y="-71894"/>
              <a:ext cx="226515" cy="265100"/>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34"/>
            <p:cNvSpPr/>
            <p:nvPr/>
          </p:nvSpPr>
          <p:spPr>
            <a:xfrm rot="10800000">
              <a:off x="1759128" y="-67958"/>
              <a:ext cx="10743" cy="3329"/>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34"/>
            <p:cNvSpPr/>
            <p:nvPr/>
          </p:nvSpPr>
          <p:spPr>
            <a:xfrm rot="10800000">
              <a:off x="2382381" y="524729"/>
              <a:ext cx="50841" cy="4751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34"/>
            <p:cNvSpPr/>
            <p:nvPr/>
          </p:nvSpPr>
          <p:spPr>
            <a:xfrm rot="10800000">
              <a:off x="1086848" y="311984"/>
              <a:ext cx="199127" cy="128918"/>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34"/>
            <p:cNvSpPr/>
            <p:nvPr/>
          </p:nvSpPr>
          <p:spPr>
            <a:xfrm rot="10800000">
              <a:off x="2007733" y="62321"/>
              <a:ext cx="50841" cy="29657"/>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34"/>
            <p:cNvSpPr/>
            <p:nvPr/>
          </p:nvSpPr>
          <p:spPr>
            <a:xfrm rot="10800000">
              <a:off x="1492668" y="128595"/>
              <a:ext cx="23453" cy="45545"/>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34"/>
            <p:cNvSpPr/>
            <p:nvPr/>
          </p:nvSpPr>
          <p:spPr>
            <a:xfrm rot="10800000">
              <a:off x="1463313" y="538044"/>
              <a:ext cx="43124" cy="49177"/>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34"/>
            <p:cNvSpPr/>
            <p:nvPr/>
          </p:nvSpPr>
          <p:spPr>
            <a:xfrm rot="10800000">
              <a:off x="1045843" y="114977"/>
              <a:ext cx="35256" cy="31776"/>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34"/>
            <p:cNvSpPr/>
            <p:nvPr/>
          </p:nvSpPr>
          <p:spPr>
            <a:xfrm rot="10800000">
              <a:off x="1951143" y="108168"/>
              <a:ext cx="26631" cy="26480"/>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34"/>
            <p:cNvSpPr/>
            <p:nvPr/>
          </p:nvSpPr>
          <p:spPr>
            <a:xfrm rot="10800000">
              <a:off x="1592079" y="255394"/>
              <a:ext cx="27539" cy="28295"/>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34"/>
            <p:cNvSpPr/>
            <p:nvPr/>
          </p:nvSpPr>
          <p:spPr>
            <a:xfrm rot="10800000">
              <a:off x="2942235" y="72005"/>
              <a:ext cx="25572" cy="27236"/>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34"/>
            <p:cNvSpPr/>
            <p:nvPr/>
          </p:nvSpPr>
          <p:spPr>
            <a:xfrm rot="10800000">
              <a:off x="2936486" y="64137"/>
              <a:ext cx="5901" cy="8020"/>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34"/>
            <p:cNvSpPr/>
            <p:nvPr/>
          </p:nvSpPr>
          <p:spPr>
            <a:xfrm rot="10800000">
              <a:off x="2598907" y="316371"/>
              <a:ext cx="425491" cy="356795"/>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34"/>
            <p:cNvSpPr/>
            <p:nvPr/>
          </p:nvSpPr>
          <p:spPr>
            <a:xfrm rot="10800000">
              <a:off x="2885645" y="293827"/>
              <a:ext cx="26782" cy="37828"/>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34"/>
            <p:cNvSpPr/>
            <p:nvPr/>
          </p:nvSpPr>
          <p:spPr>
            <a:xfrm rot="10800000">
              <a:off x="1221365" y="127385"/>
              <a:ext cx="27539" cy="24815"/>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34"/>
            <p:cNvSpPr/>
            <p:nvPr/>
          </p:nvSpPr>
          <p:spPr>
            <a:xfrm rot="10800000">
              <a:off x="1340448" y="99392"/>
              <a:ext cx="37223" cy="21486"/>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34"/>
            <p:cNvSpPr/>
            <p:nvPr/>
          </p:nvSpPr>
          <p:spPr>
            <a:xfrm rot="10800000">
              <a:off x="1707228" y="269012"/>
              <a:ext cx="21638" cy="19671"/>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34"/>
            <p:cNvSpPr/>
            <p:nvPr/>
          </p:nvSpPr>
          <p:spPr>
            <a:xfrm rot="10800000">
              <a:off x="934629" y="450586"/>
              <a:ext cx="21638" cy="23453"/>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34"/>
            <p:cNvSpPr/>
            <p:nvPr/>
          </p:nvSpPr>
          <p:spPr>
            <a:xfrm rot="10800000">
              <a:off x="1275989" y="99089"/>
              <a:ext cx="21638" cy="35558"/>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34"/>
            <p:cNvSpPr/>
            <p:nvPr/>
          </p:nvSpPr>
          <p:spPr>
            <a:xfrm rot="10800000">
              <a:off x="2606777" y="364641"/>
              <a:ext cx="19519" cy="17704"/>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34"/>
            <p:cNvSpPr/>
            <p:nvPr/>
          </p:nvSpPr>
          <p:spPr>
            <a:xfrm rot="10800000">
              <a:off x="2370579" y="126174"/>
              <a:ext cx="17704" cy="16190"/>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34"/>
            <p:cNvSpPr/>
            <p:nvPr/>
          </p:nvSpPr>
          <p:spPr>
            <a:xfrm rot="10800000">
              <a:off x="2075975" y="165667"/>
              <a:ext cx="19671" cy="17704"/>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34"/>
            <p:cNvSpPr/>
            <p:nvPr/>
          </p:nvSpPr>
          <p:spPr>
            <a:xfrm rot="10800000">
              <a:off x="2074008" y="243743"/>
              <a:ext cx="17704" cy="15737"/>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34"/>
            <p:cNvSpPr/>
            <p:nvPr/>
          </p:nvSpPr>
          <p:spPr>
            <a:xfrm rot="10800000">
              <a:off x="850651" y="218323"/>
              <a:ext cx="29506" cy="18309"/>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34"/>
            <p:cNvSpPr/>
            <p:nvPr/>
          </p:nvSpPr>
          <p:spPr>
            <a:xfrm rot="10800000">
              <a:off x="1699511" y="-16361"/>
              <a:ext cx="13769" cy="1634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34"/>
            <p:cNvSpPr/>
            <p:nvPr/>
          </p:nvSpPr>
          <p:spPr>
            <a:xfrm rot="10800000">
              <a:off x="1771687" y="64136"/>
              <a:ext cx="17704" cy="1634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34"/>
            <p:cNvSpPr/>
            <p:nvPr/>
          </p:nvSpPr>
          <p:spPr>
            <a:xfrm rot="10800000">
              <a:off x="2957972" y="327570"/>
              <a:ext cx="151" cy="151"/>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34"/>
            <p:cNvSpPr/>
            <p:nvPr/>
          </p:nvSpPr>
          <p:spPr>
            <a:xfrm rot="10800000">
              <a:off x="2934519" y="327570"/>
              <a:ext cx="23605" cy="23605"/>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34"/>
            <p:cNvSpPr/>
            <p:nvPr/>
          </p:nvSpPr>
          <p:spPr>
            <a:xfrm rot="10800000">
              <a:off x="1190195" y="283236"/>
              <a:ext cx="13769" cy="21184"/>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34"/>
            <p:cNvSpPr/>
            <p:nvPr/>
          </p:nvSpPr>
          <p:spPr>
            <a:xfrm rot="10800000">
              <a:off x="1160992" y="103175"/>
              <a:ext cx="31322" cy="23605"/>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34"/>
            <p:cNvSpPr/>
            <p:nvPr/>
          </p:nvSpPr>
          <p:spPr>
            <a:xfrm rot="10800000">
              <a:off x="1307310" y="235421"/>
              <a:ext cx="13769" cy="16190"/>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34"/>
            <p:cNvSpPr/>
            <p:nvPr/>
          </p:nvSpPr>
          <p:spPr>
            <a:xfrm rot="10800000">
              <a:off x="1085336" y="513532"/>
              <a:ext cx="21184" cy="15131"/>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34"/>
            <p:cNvSpPr/>
            <p:nvPr/>
          </p:nvSpPr>
          <p:spPr>
            <a:xfrm rot="10800000">
              <a:off x="2333508" y="118911"/>
              <a:ext cx="17704" cy="11046"/>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34"/>
            <p:cNvSpPr/>
            <p:nvPr/>
          </p:nvSpPr>
          <p:spPr>
            <a:xfrm rot="10800000">
              <a:off x="1116052" y="217869"/>
              <a:ext cx="13769" cy="14223"/>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34"/>
            <p:cNvSpPr/>
            <p:nvPr/>
          </p:nvSpPr>
          <p:spPr>
            <a:xfrm rot="10800000">
              <a:off x="1262371" y="79419"/>
              <a:ext cx="19671" cy="17250"/>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34"/>
            <p:cNvSpPr/>
            <p:nvPr/>
          </p:nvSpPr>
          <p:spPr>
            <a:xfrm rot="10800000">
              <a:off x="1898486" y="304268"/>
              <a:ext cx="15737" cy="11802"/>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34"/>
            <p:cNvSpPr/>
            <p:nvPr/>
          </p:nvSpPr>
          <p:spPr>
            <a:xfrm rot="10800000">
              <a:off x="1839928" y="214389"/>
              <a:ext cx="11802" cy="13921"/>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34"/>
            <p:cNvSpPr/>
            <p:nvPr/>
          </p:nvSpPr>
          <p:spPr>
            <a:xfrm rot="10800000">
              <a:off x="1508253" y="-74314"/>
              <a:ext cx="23151" cy="9684"/>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34"/>
            <p:cNvSpPr/>
            <p:nvPr/>
          </p:nvSpPr>
          <p:spPr>
            <a:xfrm rot="10800000">
              <a:off x="542429" y="155983"/>
              <a:ext cx="15736" cy="13769"/>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34"/>
            <p:cNvSpPr/>
            <p:nvPr/>
          </p:nvSpPr>
          <p:spPr>
            <a:xfrm rot="10800000">
              <a:off x="1960827" y="181252"/>
              <a:ext cx="13921" cy="10441"/>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34"/>
            <p:cNvSpPr/>
            <p:nvPr/>
          </p:nvSpPr>
          <p:spPr>
            <a:xfrm rot="10800000">
              <a:off x="2854475" y="317886"/>
              <a:ext cx="15434" cy="19973"/>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34"/>
            <p:cNvSpPr/>
            <p:nvPr/>
          </p:nvSpPr>
          <p:spPr>
            <a:xfrm rot="10800000">
              <a:off x="2957972" y="298367"/>
              <a:ext cx="13769" cy="27388"/>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34"/>
            <p:cNvSpPr/>
            <p:nvPr/>
          </p:nvSpPr>
          <p:spPr>
            <a:xfrm rot="10800000">
              <a:off x="1789239" y="212422"/>
              <a:ext cx="11802" cy="119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34"/>
            <p:cNvSpPr/>
            <p:nvPr/>
          </p:nvSpPr>
          <p:spPr>
            <a:xfrm rot="10800000">
              <a:off x="1771687" y="116339"/>
              <a:ext cx="7868" cy="10441"/>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34"/>
            <p:cNvSpPr/>
            <p:nvPr/>
          </p:nvSpPr>
          <p:spPr>
            <a:xfrm rot="10800000">
              <a:off x="1397038" y="34933"/>
              <a:ext cx="9835" cy="8020"/>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34"/>
            <p:cNvSpPr/>
            <p:nvPr/>
          </p:nvSpPr>
          <p:spPr>
            <a:xfrm rot="10800000">
              <a:off x="1258891" y="105142"/>
              <a:ext cx="17250" cy="12862"/>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34"/>
            <p:cNvSpPr/>
            <p:nvPr/>
          </p:nvSpPr>
          <p:spPr>
            <a:xfrm rot="10800000">
              <a:off x="899525" y="248131"/>
              <a:ext cx="23605" cy="13618"/>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34"/>
            <p:cNvSpPr/>
            <p:nvPr/>
          </p:nvSpPr>
          <p:spPr>
            <a:xfrm rot="10800000">
              <a:off x="827349" y="115431"/>
              <a:ext cx="15736" cy="13315"/>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34"/>
            <p:cNvSpPr/>
            <p:nvPr/>
          </p:nvSpPr>
          <p:spPr>
            <a:xfrm rot="10800000">
              <a:off x="2612527" y="339372"/>
              <a:ext cx="11954" cy="9835"/>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34"/>
            <p:cNvSpPr/>
            <p:nvPr/>
          </p:nvSpPr>
          <p:spPr>
            <a:xfrm rot="10800000">
              <a:off x="1116052" y="489625"/>
              <a:ext cx="15736" cy="16039"/>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34"/>
            <p:cNvSpPr/>
            <p:nvPr/>
          </p:nvSpPr>
          <p:spPr>
            <a:xfrm rot="10800000">
              <a:off x="2714057" y="425166"/>
              <a:ext cx="13769" cy="983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34"/>
            <p:cNvSpPr/>
            <p:nvPr/>
          </p:nvSpPr>
          <p:spPr>
            <a:xfrm rot="10800000">
              <a:off x="2620395" y="402923"/>
              <a:ext cx="9835" cy="10743"/>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34"/>
            <p:cNvSpPr/>
            <p:nvPr/>
          </p:nvSpPr>
          <p:spPr>
            <a:xfrm rot="10800000">
              <a:off x="2602843" y="573451"/>
              <a:ext cx="14677" cy="12862"/>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34"/>
            <p:cNvSpPr/>
            <p:nvPr/>
          </p:nvSpPr>
          <p:spPr>
            <a:xfrm rot="10800000">
              <a:off x="2437005" y="496131"/>
              <a:ext cx="13769" cy="9987"/>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34"/>
            <p:cNvSpPr/>
            <p:nvPr/>
          </p:nvSpPr>
          <p:spPr>
            <a:xfrm rot="10800000">
              <a:off x="1789239" y="403680"/>
              <a:ext cx="13769" cy="13769"/>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34"/>
            <p:cNvSpPr/>
            <p:nvPr/>
          </p:nvSpPr>
          <p:spPr>
            <a:xfrm rot="10800000">
              <a:off x="1477082" y="38867"/>
              <a:ext cx="9835" cy="9835"/>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34"/>
            <p:cNvSpPr/>
            <p:nvPr/>
          </p:nvSpPr>
          <p:spPr>
            <a:xfrm rot="10800000">
              <a:off x="1211681" y="491440"/>
              <a:ext cx="13769" cy="11500"/>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34"/>
            <p:cNvSpPr/>
            <p:nvPr/>
          </p:nvSpPr>
          <p:spPr>
            <a:xfrm rot="10800000">
              <a:off x="820086" y="40381"/>
              <a:ext cx="17098" cy="12256"/>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34"/>
            <p:cNvSpPr/>
            <p:nvPr/>
          </p:nvSpPr>
          <p:spPr>
            <a:xfrm rot="10800000">
              <a:off x="1213648" y="37506"/>
              <a:ext cx="23605" cy="1316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34"/>
            <p:cNvSpPr/>
            <p:nvPr/>
          </p:nvSpPr>
          <p:spPr>
            <a:xfrm rot="10800000">
              <a:off x="1779404" y="135556"/>
              <a:ext cx="8020" cy="6809"/>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34"/>
            <p:cNvSpPr/>
            <p:nvPr/>
          </p:nvSpPr>
          <p:spPr>
            <a:xfrm rot="10800000">
              <a:off x="2392065" y="89557"/>
              <a:ext cx="13769" cy="13769"/>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34"/>
            <p:cNvSpPr/>
            <p:nvPr/>
          </p:nvSpPr>
          <p:spPr>
            <a:xfrm rot="10800000">
              <a:off x="2015450" y="407311"/>
              <a:ext cx="13921" cy="12105"/>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34"/>
            <p:cNvSpPr/>
            <p:nvPr/>
          </p:nvSpPr>
          <p:spPr>
            <a:xfrm rot="10800000">
              <a:off x="2382381" y="411548"/>
              <a:ext cx="9835" cy="983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34"/>
            <p:cNvSpPr/>
            <p:nvPr/>
          </p:nvSpPr>
          <p:spPr>
            <a:xfrm rot="10800000">
              <a:off x="2093981" y="444685"/>
              <a:ext cx="15283" cy="10592"/>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34"/>
            <p:cNvSpPr/>
            <p:nvPr/>
          </p:nvSpPr>
          <p:spPr>
            <a:xfrm rot="10800000">
              <a:off x="1914979" y="181252"/>
              <a:ext cx="5145" cy="7566"/>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34"/>
            <p:cNvSpPr/>
            <p:nvPr/>
          </p:nvSpPr>
          <p:spPr>
            <a:xfrm rot="10800000">
              <a:off x="1796956" y="347089"/>
              <a:ext cx="9987" cy="8020"/>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34"/>
            <p:cNvSpPr/>
            <p:nvPr/>
          </p:nvSpPr>
          <p:spPr>
            <a:xfrm rot="10800000">
              <a:off x="1560909" y="565583"/>
              <a:ext cx="15736" cy="9987"/>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34"/>
            <p:cNvSpPr/>
            <p:nvPr/>
          </p:nvSpPr>
          <p:spPr>
            <a:xfrm rot="10800000">
              <a:off x="1453629" y="344517"/>
              <a:ext cx="13316" cy="11046"/>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34"/>
            <p:cNvSpPr/>
            <p:nvPr/>
          </p:nvSpPr>
          <p:spPr>
            <a:xfrm rot="10800000">
              <a:off x="1359967" y="54453"/>
              <a:ext cx="13769" cy="11802"/>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34"/>
            <p:cNvSpPr/>
            <p:nvPr/>
          </p:nvSpPr>
          <p:spPr>
            <a:xfrm rot="10800000">
              <a:off x="682998" y="261296"/>
              <a:ext cx="13769" cy="11802"/>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34"/>
            <p:cNvSpPr/>
            <p:nvPr/>
          </p:nvSpPr>
          <p:spPr>
            <a:xfrm rot="10800000">
              <a:off x="1147223" y="446652"/>
              <a:ext cx="8020" cy="6658"/>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34"/>
            <p:cNvSpPr/>
            <p:nvPr/>
          </p:nvSpPr>
          <p:spPr>
            <a:xfrm rot="10800000">
              <a:off x="2476044" y="107109"/>
              <a:ext cx="1967" cy="9987"/>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34"/>
            <p:cNvSpPr/>
            <p:nvPr/>
          </p:nvSpPr>
          <p:spPr>
            <a:xfrm rot="10800000">
              <a:off x="2007729" y="-78249"/>
              <a:ext cx="950394" cy="265856"/>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34"/>
            <p:cNvSpPr/>
            <p:nvPr/>
          </p:nvSpPr>
          <p:spPr>
            <a:xfrm rot="10800000">
              <a:off x="1125887" y="38867"/>
              <a:ext cx="56742" cy="55078"/>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34"/>
            <p:cNvSpPr/>
            <p:nvPr/>
          </p:nvSpPr>
          <p:spPr>
            <a:xfrm rot="10800000">
              <a:off x="589335" y="125871"/>
              <a:ext cx="277205" cy="133609"/>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34"/>
            <p:cNvSpPr/>
            <p:nvPr/>
          </p:nvSpPr>
          <p:spPr>
            <a:xfrm rot="10800000">
              <a:off x="575566" y="118306"/>
              <a:ext cx="15736" cy="22092"/>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34"/>
            <p:cNvSpPr/>
            <p:nvPr/>
          </p:nvSpPr>
          <p:spPr>
            <a:xfrm rot="10800000">
              <a:off x="663478" y="88649"/>
              <a:ext cx="11802" cy="10895"/>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34"/>
            <p:cNvSpPr/>
            <p:nvPr/>
          </p:nvSpPr>
          <p:spPr>
            <a:xfrm rot="10800000">
              <a:off x="1496602" y="-66445"/>
              <a:ext cx="11802" cy="4539"/>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34"/>
            <p:cNvSpPr/>
            <p:nvPr/>
          </p:nvSpPr>
          <p:spPr>
            <a:xfrm rot="10800000">
              <a:off x="2060390" y="440600"/>
              <a:ext cx="25572" cy="20276"/>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34"/>
            <p:cNvSpPr/>
            <p:nvPr/>
          </p:nvSpPr>
          <p:spPr>
            <a:xfrm rot="10800000">
              <a:off x="1980346" y="483118"/>
              <a:ext cx="9987" cy="12408"/>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34"/>
            <p:cNvSpPr/>
            <p:nvPr/>
          </p:nvSpPr>
          <p:spPr>
            <a:xfrm rot="10800000">
              <a:off x="1252838" y="401561"/>
              <a:ext cx="29203" cy="20125"/>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34"/>
            <p:cNvSpPr/>
            <p:nvPr/>
          </p:nvSpPr>
          <p:spPr>
            <a:xfrm rot="10800000">
              <a:off x="1295508" y="339372"/>
              <a:ext cx="21638" cy="12256"/>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34"/>
            <p:cNvSpPr/>
            <p:nvPr/>
          </p:nvSpPr>
          <p:spPr>
            <a:xfrm rot="10800000">
              <a:off x="1098500" y="323636"/>
              <a:ext cx="151" cy="151"/>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34"/>
            <p:cNvSpPr/>
            <p:nvPr/>
          </p:nvSpPr>
          <p:spPr>
            <a:xfrm rot="10800000">
              <a:off x="1098500" y="323636"/>
              <a:ext cx="19671" cy="21638"/>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34"/>
            <p:cNvSpPr/>
            <p:nvPr/>
          </p:nvSpPr>
          <p:spPr>
            <a:xfrm rot="10800000">
              <a:off x="1285824" y="50518"/>
              <a:ext cx="15736" cy="18158"/>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34"/>
            <p:cNvSpPr/>
            <p:nvPr/>
          </p:nvSpPr>
          <p:spPr>
            <a:xfrm rot="10800000">
              <a:off x="1315027" y="19348"/>
              <a:ext cx="19671" cy="12105"/>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34"/>
            <p:cNvSpPr/>
            <p:nvPr/>
          </p:nvSpPr>
          <p:spPr>
            <a:xfrm rot="10800000">
              <a:off x="983352" y="98182"/>
              <a:ext cx="25572" cy="13013"/>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34"/>
            <p:cNvSpPr/>
            <p:nvPr/>
          </p:nvSpPr>
          <p:spPr>
            <a:xfrm rot="10800000">
              <a:off x="2468175" y="487657"/>
              <a:ext cx="128918" cy="120445"/>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34"/>
            <p:cNvSpPr/>
            <p:nvPr/>
          </p:nvSpPr>
          <p:spPr>
            <a:xfrm rot="10800000">
              <a:off x="1494635" y="409581"/>
              <a:ext cx="17704" cy="10592"/>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34"/>
            <p:cNvSpPr/>
            <p:nvPr/>
          </p:nvSpPr>
          <p:spPr>
            <a:xfrm rot="10800000">
              <a:off x="1664255" y="429100"/>
              <a:ext cx="11954" cy="12408"/>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571" name="Shape 571"/>
        <p:cNvGrpSpPr/>
        <p:nvPr/>
      </p:nvGrpSpPr>
      <p:grpSpPr>
        <a:xfrm>
          <a:off x="0" y="0"/>
          <a:ext cx="0" cy="0"/>
          <a:chOff x="0" y="0"/>
          <a:chExt cx="0" cy="0"/>
        </a:xfrm>
      </p:grpSpPr>
      <p:pic>
        <p:nvPicPr>
          <p:cNvPr id="572" name="Google Shape;572;p5"/>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573" name="Google Shape;573;p5"/>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74" name="Google Shape;574;p5"/>
          <p:cNvSpPr txBox="1"/>
          <p:nvPr>
            <p:ph idx="1" type="subTitle"/>
          </p:nvPr>
        </p:nvSpPr>
        <p:spPr>
          <a:xfrm>
            <a:off x="1542019" y="3243480"/>
            <a:ext cx="2682600" cy="9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575" name="Google Shape;575;p5"/>
          <p:cNvSpPr txBox="1"/>
          <p:nvPr>
            <p:ph idx="2" type="subTitle"/>
          </p:nvPr>
        </p:nvSpPr>
        <p:spPr>
          <a:xfrm>
            <a:off x="1542019" y="2837413"/>
            <a:ext cx="2682600" cy="45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sp>
        <p:nvSpPr>
          <p:cNvPr id="576" name="Google Shape;576;p5"/>
          <p:cNvSpPr txBox="1"/>
          <p:nvPr>
            <p:ph idx="3" type="subTitle"/>
          </p:nvPr>
        </p:nvSpPr>
        <p:spPr>
          <a:xfrm>
            <a:off x="4919475" y="3243480"/>
            <a:ext cx="2682600" cy="999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577" name="Google Shape;577;p5"/>
          <p:cNvSpPr txBox="1"/>
          <p:nvPr>
            <p:ph idx="4" type="subTitle"/>
          </p:nvPr>
        </p:nvSpPr>
        <p:spPr>
          <a:xfrm>
            <a:off x="4919475" y="2837413"/>
            <a:ext cx="2682600" cy="45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2000"/>
              <a:buNone/>
              <a:defRPr b="1" sz="2500">
                <a:latin typeface="Fondamento"/>
                <a:ea typeface="Fondamento"/>
                <a:cs typeface="Fondamento"/>
                <a:sym typeface="Fondamento"/>
              </a:defRPr>
            </a:lvl1pPr>
            <a:lvl2pPr lvl="1" rtl="0" algn="r">
              <a:spcBef>
                <a:spcPts val="0"/>
              </a:spcBef>
              <a:spcAft>
                <a:spcPts val="0"/>
              </a:spcAft>
              <a:buClr>
                <a:schemeClr val="dk1"/>
              </a:buClr>
              <a:buSzPts val="2000"/>
              <a:buNone/>
              <a:defRPr sz="2000">
                <a:solidFill>
                  <a:schemeClr val="dk1"/>
                </a:solidFill>
              </a:defRPr>
            </a:lvl2pPr>
            <a:lvl3pPr lvl="2" rtl="0" algn="r">
              <a:spcBef>
                <a:spcPts val="0"/>
              </a:spcBef>
              <a:spcAft>
                <a:spcPts val="0"/>
              </a:spcAft>
              <a:buClr>
                <a:schemeClr val="dk1"/>
              </a:buClr>
              <a:buSzPts val="2000"/>
              <a:buNone/>
              <a:defRPr sz="2000">
                <a:solidFill>
                  <a:schemeClr val="dk1"/>
                </a:solidFill>
              </a:defRPr>
            </a:lvl3pPr>
            <a:lvl4pPr lvl="3" rtl="0" algn="r">
              <a:spcBef>
                <a:spcPts val="0"/>
              </a:spcBef>
              <a:spcAft>
                <a:spcPts val="0"/>
              </a:spcAft>
              <a:buClr>
                <a:schemeClr val="dk1"/>
              </a:buClr>
              <a:buSzPts val="2000"/>
              <a:buNone/>
              <a:defRPr sz="2000">
                <a:solidFill>
                  <a:schemeClr val="dk1"/>
                </a:solidFill>
              </a:defRPr>
            </a:lvl4pPr>
            <a:lvl5pPr lvl="4" rtl="0" algn="r">
              <a:spcBef>
                <a:spcPts val="0"/>
              </a:spcBef>
              <a:spcAft>
                <a:spcPts val="0"/>
              </a:spcAft>
              <a:buClr>
                <a:schemeClr val="dk1"/>
              </a:buClr>
              <a:buSzPts val="2000"/>
              <a:buNone/>
              <a:defRPr sz="2000">
                <a:solidFill>
                  <a:schemeClr val="dk1"/>
                </a:solidFill>
              </a:defRPr>
            </a:lvl5pPr>
            <a:lvl6pPr lvl="5" rtl="0" algn="r">
              <a:spcBef>
                <a:spcPts val="0"/>
              </a:spcBef>
              <a:spcAft>
                <a:spcPts val="0"/>
              </a:spcAft>
              <a:buClr>
                <a:schemeClr val="dk1"/>
              </a:buClr>
              <a:buSzPts val="2000"/>
              <a:buNone/>
              <a:defRPr sz="2000">
                <a:solidFill>
                  <a:schemeClr val="dk1"/>
                </a:solidFill>
              </a:defRPr>
            </a:lvl6pPr>
            <a:lvl7pPr lvl="6" rtl="0" algn="r">
              <a:spcBef>
                <a:spcPts val="0"/>
              </a:spcBef>
              <a:spcAft>
                <a:spcPts val="0"/>
              </a:spcAft>
              <a:buClr>
                <a:schemeClr val="dk1"/>
              </a:buClr>
              <a:buSzPts val="2000"/>
              <a:buNone/>
              <a:defRPr sz="2000">
                <a:solidFill>
                  <a:schemeClr val="dk1"/>
                </a:solidFill>
              </a:defRPr>
            </a:lvl7pPr>
            <a:lvl8pPr lvl="7" rtl="0" algn="r">
              <a:spcBef>
                <a:spcPts val="0"/>
              </a:spcBef>
              <a:spcAft>
                <a:spcPts val="0"/>
              </a:spcAft>
              <a:buClr>
                <a:schemeClr val="dk1"/>
              </a:buClr>
              <a:buSzPts val="2000"/>
              <a:buNone/>
              <a:defRPr sz="2000">
                <a:solidFill>
                  <a:schemeClr val="dk1"/>
                </a:solidFill>
              </a:defRPr>
            </a:lvl8pPr>
            <a:lvl9pPr lvl="8" rtl="0" algn="r">
              <a:spcBef>
                <a:spcPts val="0"/>
              </a:spcBef>
              <a:spcAft>
                <a:spcPts val="0"/>
              </a:spcAft>
              <a:buClr>
                <a:schemeClr val="dk1"/>
              </a:buClr>
              <a:buSzPts val="2000"/>
              <a:buNone/>
              <a:defRPr sz="2000">
                <a:solidFill>
                  <a:schemeClr val="dk1"/>
                </a:solidFill>
              </a:defRPr>
            </a:lvl9pPr>
          </a:lstStyle>
          <a:p/>
        </p:txBody>
      </p:sp>
      <p:grpSp>
        <p:nvGrpSpPr>
          <p:cNvPr id="578" name="Google Shape;578;p5"/>
          <p:cNvGrpSpPr/>
          <p:nvPr/>
        </p:nvGrpSpPr>
        <p:grpSpPr>
          <a:xfrm>
            <a:off x="7320636" y="4621604"/>
            <a:ext cx="1871443" cy="565876"/>
            <a:chOff x="7300036" y="4601003"/>
            <a:chExt cx="1871443" cy="565876"/>
          </a:xfrm>
        </p:grpSpPr>
        <p:sp>
          <p:nvSpPr>
            <p:cNvPr id="579" name="Google Shape;579;p5"/>
            <p:cNvSpPr/>
            <p:nvPr/>
          </p:nvSpPr>
          <p:spPr>
            <a:xfrm flipH="1">
              <a:off x="8406927" y="5160916"/>
              <a:ext cx="7313" cy="1238"/>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
            <p:cNvSpPr/>
            <p:nvPr/>
          </p:nvSpPr>
          <p:spPr>
            <a:xfrm flipH="1">
              <a:off x="7549562" y="5034578"/>
              <a:ext cx="281475" cy="125325"/>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
            <p:cNvSpPr/>
            <p:nvPr/>
          </p:nvSpPr>
          <p:spPr>
            <a:xfrm flipH="1">
              <a:off x="8702803" y="5157991"/>
              <a:ext cx="7313" cy="3150"/>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
            <p:cNvSpPr/>
            <p:nvPr/>
          </p:nvSpPr>
          <p:spPr>
            <a:xfrm flipH="1">
              <a:off x="8639015" y="5157991"/>
              <a:ext cx="1575" cy="788"/>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
            <p:cNvSpPr/>
            <p:nvPr/>
          </p:nvSpPr>
          <p:spPr>
            <a:xfrm flipH="1">
              <a:off x="8699877" y="5157991"/>
              <a:ext cx="113" cy="113"/>
            </a:xfrm>
            <a:custGeom>
              <a:rect b="b" l="l" r="r" t="t"/>
              <a:pathLst>
                <a:path extrusionOk="0" h="1" w="1">
                  <a:moveTo>
                    <a:pt x="0" y="1"/>
                  </a:moveTo>
                  <a:lnTo>
                    <a:pt x="0" y="1"/>
                  </a:lnTo>
                  <a:cubicBezTo>
                    <a:pt x="0" y="1"/>
                    <a:pt x="0" y="1"/>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
            <p:cNvSpPr/>
            <p:nvPr/>
          </p:nvSpPr>
          <p:spPr>
            <a:xfrm flipH="1">
              <a:off x="8640477" y="5157991"/>
              <a:ext cx="1463" cy="113"/>
            </a:xfrm>
            <a:custGeom>
              <a:rect b="b" l="l" r="r" t="t"/>
              <a:pathLst>
                <a:path extrusionOk="0" h="1" w="13">
                  <a:moveTo>
                    <a:pt x="0" y="1"/>
                  </a:move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
            <p:cNvSpPr/>
            <p:nvPr/>
          </p:nvSpPr>
          <p:spPr>
            <a:xfrm flipH="1">
              <a:off x="8702803" y="5157991"/>
              <a:ext cx="113" cy="113"/>
            </a:xfrm>
            <a:custGeom>
              <a:rect b="b" l="l" r="r" t="t"/>
              <a:pathLst>
                <a:path extrusionOk="0" h="1" w="1">
                  <a:moveTo>
                    <a:pt x="0" y="1"/>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
            <p:cNvSpPr/>
            <p:nvPr/>
          </p:nvSpPr>
          <p:spPr>
            <a:xfrm flipH="1">
              <a:off x="8080451" y="4647465"/>
              <a:ext cx="210488" cy="144450"/>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5"/>
            <p:cNvSpPr/>
            <p:nvPr/>
          </p:nvSpPr>
          <p:spPr>
            <a:xfrm flipH="1">
              <a:off x="7803363" y="4692015"/>
              <a:ext cx="287438" cy="141188"/>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
            <p:cNvSpPr/>
            <p:nvPr/>
          </p:nvSpPr>
          <p:spPr>
            <a:xfrm flipH="1">
              <a:off x="7739574" y="4867966"/>
              <a:ext cx="113" cy="113"/>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
            <p:cNvSpPr/>
            <p:nvPr/>
          </p:nvSpPr>
          <p:spPr>
            <a:xfrm flipH="1">
              <a:off x="7616274" y="4851991"/>
              <a:ext cx="132075" cy="95963"/>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
            <p:cNvSpPr/>
            <p:nvPr/>
          </p:nvSpPr>
          <p:spPr>
            <a:xfrm flipH="1">
              <a:off x="7300036" y="5008591"/>
              <a:ext cx="140850" cy="126338"/>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
            <p:cNvSpPr/>
            <p:nvPr/>
          </p:nvSpPr>
          <p:spPr>
            <a:xfrm flipH="1">
              <a:off x="8617190" y="4734428"/>
              <a:ext cx="4500" cy="4500"/>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
            <p:cNvSpPr/>
            <p:nvPr/>
          </p:nvSpPr>
          <p:spPr>
            <a:xfrm flipH="1">
              <a:off x="8592552" y="4647465"/>
              <a:ext cx="85725" cy="91463"/>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
            <p:cNvSpPr/>
            <p:nvPr/>
          </p:nvSpPr>
          <p:spPr>
            <a:xfrm flipH="1">
              <a:off x="7823725" y="5087003"/>
              <a:ext cx="211950" cy="76275"/>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
            <p:cNvSpPr/>
            <p:nvPr/>
          </p:nvSpPr>
          <p:spPr>
            <a:xfrm flipH="1">
              <a:off x="7614811" y="4856266"/>
              <a:ext cx="1575" cy="1575"/>
            </a:xfrm>
            <a:custGeom>
              <a:rect b="b" l="l" r="r" t="t"/>
              <a:pathLst>
                <a:path extrusionOk="0" h="14" w="14">
                  <a:moveTo>
                    <a:pt x="0" y="1"/>
                  </a:moveTo>
                  <a:cubicBezTo>
                    <a:pt x="0" y="1"/>
                    <a:pt x="0" y="14"/>
                    <a:pt x="13" y="14"/>
                  </a:cubicBezTo>
                  <a:lnTo>
                    <a:pt x="1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
            <p:cNvSpPr/>
            <p:nvPr/>
          </p:nvSpPr>
          <p:spPr>
            <a:xfrm flipH="1">
              <a:off x="7619199" y="4850528"/>
              <a:ext cx="113" cy="113"/>
            </a:xfrm>
            <a:custGeom>
              <a:rect b="b" l="l" r="r" t="t"/>
              <a:pathLst>
                <a:path extrusionOk="0" h="1" w="1">
                  <a:moveTo>
                    <a:pt x="1"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
            <p:cNvSpPr/>
            <p:nvPr/>
          </p:nvSpPr>
          <p:spPr>
            <a:xfrm flipH="1">
              <a:off x="8347415" y="4601003"/>
              <a:ext cx="232425" cy="159638"/>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
            <p:cNvSpPr/>
            <p:nvPr/>
          </p:nvSpPr>
          <p:spPr>
            <a:xfrm flipH="1">
              <a:off x="8237164" y="4965053"/>
              <a:ext cx="168413" cy="197100"/>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
            <p:cNvSpPr/>
            <p:nvPr/>
          </p:nvSpPr>
          <p:spPr>
            <a:xfrm flipH="1">
              <a:off x="8230751" y="5156754"/>
              <a:ext cx="7988" cy="2475"/>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
            <p:cNvSpPr/>
            <p:nvPr/>
          </p:nvSpPr>
          <p:spPr>
            <a:xfrm flipH="1">
              <a:off x="8694140" y="4683240"/>
              <a:ext cx="37800" cy="35325"/>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
            <p:cNvSpPr/>
            <p:nvPr/>
          </p:nvSpPr>
          <p:spPr>
            <a:xfrm flipH="1">
              <a:off x="7730912" y="4780891"/>
              <a:ext cx="148050" cy="95850"/>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
            <p:cNvSpPr/>
            <p:nvPr/>
          </p:nvSpPr>
          <p:spPr>
            <a:xfrm flipH="1">
              <a:off x="8415589" y="5040316"/>
              <a:ext cx="37800" cy="22050"/>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
            <p:cNvSpPr/>
            <p:nvPr/>
          </p:nvSpPr>
          <p:spPr>
            <a:xfrm flipH="1">
              <a:off x="8032638" y="4979228"/>
              <a:ext cx="17438" cy="33863"/>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
            <p:cNvSpPr/>
            <p:nvPr/>
          </p:nvSpPr>
          <p:spPr>
            <a:xfrm flipH="1">
              <a:off x="8010813" y="4672103"/>
              <a:ext cx="32063" cy="36563"/>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
            <p:cNvSpPr/>
            <p:nvPr/>
          </p:nvSpPr>
          <p:spPr>
            <a:xfrm flipH="1">
              <a:off x="7700424" y="4999591"/>
              <a:ext cx="26213" cy="23625"/>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
            <p:cNvSpPr/>
            <p:nvPr/>
          </p:nvSpPr>
          <p:spPr>
            <a:xfrm flipH="1">
              <a:off x="8373514" y="5008591"/>
              <a:ext cx="19800" cy="19688"/>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
            <p:cNvSpPr/>
            <p:nvPr/>
          </p:nvSpPr>
          <p:spPr>
            <a:xfrm flipH="1">
              <a:off x="8106551" y="4897778"/>
              <a:ext cx="20475" cy="21038"/>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
            <p:cNvSpPr/>
            <p:nvPr/>
          </p:nvSpPr>
          <p:spPr>
            <a:xfrm flipH="1">
              <a:off x="9110391" y="5034916"/>
              <a:ext cx="19013" cy="20250"/>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
            <p:cNvSpPr/>
            <p:nvPr/>
          </p:nvSpPr>
          <p:spPr>
            <a:xfrm flipH="1">
              <a:off x="9106116" y="5055053"/>
              <a:ext cx="4388" cy="5963"/>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
            <p:cNvSpPr/>
            <p:nvPr/>
          </p:nvSpPr>
          <p:spPr>
            <a:xfrm flipH="1">
              <a:off x="8855129" y="4608203"/>
              <a:ext cx="316350" cy="265275"/>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
            <p:cNvSpPr/>
            <p:nvPr/>
          </p:nvSpPr>
          <p:spPr>
            <a:xfrm flipH="1">
              <a:off x="9068316" y="4862116"/>
              <a:ext cx="19913" cy="28125"/>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
            <p:cNvSpPr/>
            <p:nvPr/>
          </p:nvSpPr>
          <p:spPr>
            <a:xfrm flipH="1">
              <a:off x="7830925" y="4995541"/>
              <a:ext cx="20475" cy="18450"/>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
            <p:cNvSpPr/>
            <p:nvPr/>
          </p:nvSpPr>
          <p:spPr>
            <a:xfrm flipH="1">
              <a:off x="7919462" y="5018828"/>
              <a:ext cx="27675" cy="15975"/>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
            <p:cNvSpPr/>
            <p:nvPr/>
          </p:nvSpPr>
          <p:spPr>
            <a:xfrm flipH="1">
              <a:off x="8192163" y="4894066"/>
              <a:ext cx="16088" cy="14625"/>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
            <p:cNvSpPr/>
            <p:nvPr/>
          </p:nvSpPr>
          <p:spPr>
            <a:xfrm flipH="1">
              <a:off x="7617736" y="4756253"/>
              <a:ext cx="16088" cy="17438"/>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
            <p:cNvSpPr/>
            <p:nvPr/>
          </p:nvSpPr>
          <p:spPr>
            <a:xfrm flipH="1">
              <a:off x="7871537" y="5008591"/>
              <a:ext cx="16088" cy="26438"/>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
            <p:cNvSpPr/>
            <p:nvPr/>
          </p:nvSpPr>
          <p:spPr>
            <a:xfrm flipH="1">
              <a:off x="8860978" y="4824428"/>
              <a:ext cx="14513" cy="13163"/>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
            <p:cNvSpPr/>
            <p:nvPr/>
          </p:nvSpPr>
          <p:spPr>
            <a:xfrm flipH="1">
              <a:off x="8685365" y="5002853"/>
              <a:ext cx="13163" cy="12038"/>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
            <p:cNvSpPr/>
            <p:nvPr/>
          </p:nvSpPr>
          <p:spPr>
            <a:xfrm flipH="1">
              <a:off x="8466327" y="4972366"/>
              <a:ext cx="14625" cy="13163"/>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
            <p:cNvSpPr/>
            <p:nvPr/>
          </p:nvSpPr>
          <p:spPr>
            <a:xfrm flipH="1">
              <a:off x="8464864" y="4915778"/>
              <a:ext cx="13163" cy="11700"/>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
            <p:cNvSpPr/>
            <p:nvPr/>
          </p:nvSpPr>
          <p:spPr>
            <a:xfrm flipH="1">
              <a:off x="7555299" y="4932766"/>
              <a:ext cx="21938" cy="13613"/>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
            <p:cNvSpPr/>
            <p:nvPr/>
          </p:nvSpPr>
          <p:spPr>
            <a:xfrm flipH="1">
              <a:off x="8186426" y="5108716"/>
              <a:ext cx="10238" cy="12150"/>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
            <p:cNvSpPr/>
            <p:nvPr/>
          </p:nvSpPr>
          <p:spPr>
            <a:xfrm flipH="1">
              <a:off x="8240088" y="5048866"/>
              <a:ext cx="13163" cy="12150"/>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
            <p:cNvSpPr/>
            <p:nvPr/>
          </p:nvSpPr>
          <p:spPr>
            <a:xfrm flipH="1">
              <a:off x="9122091" y="4865041"/>
              <a:ext cx="113" cy="113"/>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
            <p:cNvSpPr/>
            <p:nvPr/>
          </p:nvSpPr>
          <p:spPr>
            <a:xfrm flipH="1">
              <a:off x="9104654" y="4847603"/>
              <a:ext cx="17550" cy="17550"/>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
            <p:cNvSpPr/>
            <p:nvPr/>
          </p:nvSpPr>
          <p:spPr>
            <a:xfrm flipH="1">
              <a:off x="7807749" y="4882366"/>
              <a:ext cx="10238" cy="15750"/>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
            <p:cNvSpPr/>
            <p:nvPr/>
          </p:nvSpPr>
          <p:spPr>
            <a:xfrm flipH="1">
              <a:off x="7786037" y="5014441"/>
              <a:ext cx="23288" cy="17550"/>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
            <p:cNvSpPr/>
            <p:nvPr/>
          </p:nvSpPr>
          <p:spPr>
            <a:xfrm flipH="1">
              <a:off x="7894825" y="4921628"/>
              <a:ext cx="10238" cy="12038"/>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
            <p:cNvSpPr/>
            <p:nvPr/>
          </p:nvSpPr>
          <p:spPr>
            <a:xfrm flipH="1">
              <a:off x="7729787" y="4715640"/>
              <a:ext cx="15750" cy="11250"/>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
            <p:cNvSpPr/>
            <p:nvPr/>
          </p:nvSpPr>
          <p:spPr>
            <a:xfrm flipH="1">
              <a:off x="8657802" y="5012078"/>
              <a:ext cx="13163" cy="8213"/>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
            <p:cNvSpPr/>
            <p:nvPr/>
          </p:nvSpPr>
          <p:spPr>
            <a:xfrm flipH="1">
              <a:off x="7752624" y="4936141"/>
              <a:ext cx="10238" cy="10575"/>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
            <p:cNvSpPr/>
            <p:nvPr/>
          </p:nvSpPr>
          <p:spPr>
            <a:xfrm flipH="1">
              <a:off x="7861412" y="5036828"/>
              <a:ext cx="14625" cy="12825"/>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
            <p:cNvSpPr/>
            <p:nvPr/>
          </p:nvSpPr>
          <p:spPr>
            <a:xfrm flipH="1">
              <a:off x="8334364" y="4873703"/>
              <a:ext cx="11700" cy="8775"/>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
            <p:cNvSpPr/>
            <p:nvPr/>
          </p:nvSpPr>
          <p:spPr>
            <a:xfrm flipH="1">
              <a:off x="8290826" y="4938953"/>
              <a:ext cx="8775" cy="10350"/>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
            <p:cNvSpPr/>
            <p:nvPr/>
          </p:nvSpPr>
          <p:spPr>
            <a:xfrm flipH="1">
              <a:off x="8044225" y="5156754"/>
              <a:ext cx="17213" cy="7200"/>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
            <p:cNvSpPr/>
            <p:nvPr/>
          </p:nvSpPr>
          <p:spPr>
            <a:xfrm flipH="1">
              <a:off x="7326135" y="4982491"/>
              <a:ext cx="11700" cy="10238"/>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
            <p:cNvSpPr/>
            <p:nvPr/>
          </p:nvSpPr>
          <p:spPr>
            <a:xfrm flipH="1">
              <a:off x="8380714" y="4966178"/>
              <a:ext cx="10350" cy="7763"/>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
            <p:cNvSpPr/>
            <p:nvPr/>
          </p:nvSpPr>
          <p:spPr>
            <a:xfrm flipH="1">
              <a:off x="9045141" y="4857503"/>
              <a:ext cx="11475" cy="14850"/>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
            <p:cNvSpPr/>
            <p:nvPr/>
          </p:nvSpPr>
          <p:spPr>
            <a:xfrm flipH="1">
              <a:off x="9122091" y="4866503"/>
              <a:ext cx="10238" cy="20363"/>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
            <p:cNvSpPr/>
            <p:nvPr/>
          </p:nvSpPr>
          <p:spPr>
            <a:xfrm flipH="1">
              <a:off x="8253138" y="4941878"/>
              <a:ext cx="8775" cy="8888"/>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
            <p:cNvSpPr/>
            <p:nvPr/>
          </p:nvSpPr>
          <p:spPr>
            <a:xfrm flipH="1">
              <a:off x="8240088" y="5014441"/>
              <a:ext cx="5850" cy="7763"/>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
            <p:cNvSpPr/>
            <p:nvPr/>
          </p:nvSpPr>
          <p:spPr>
            <a:xfrm flipH="1">
              <a:off x="7961537" y="5076766"/>
              <a:ext cx="7313" cy="5963"/>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
            <p:cNvSpPr/>
            <p:nvPr/>
          </p:nvSpPr>
          <p:spPr>
            <a:xfrm flipH="1">
              <a:off x="7858825" y="5020966"/>
              <a:ext cx="12825" cy="9563"/>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
            <p:cNvSpPr/>
            <p:nvPr/>
          </p:nvSpPr>
          <p:spPr>
            <a:xfrm flipH="1">
              <a:off x="7591636" y="4914091"/>
              <a:ext cx="17550" cy="10125"/>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
            <p:cNvSpPr/>
            <p:nvPr/>
          </p:nvSpPr>
          <p:spPr>
            <a:xfrm flipH="1">
              <a:off x="7537974" y="5012978"/>
              <a:ext cx="11700" cy="9900"/>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
            <p:cNvSpPr/>
            <p:nvPr/>
          </p:nvSpPr>
          <p:spPr>
            <a:xfrm flipH="1">
              <a:off x="8865253" y="4849066"/>
              <a:ext cx="8888" cy="7313"/>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
            <p:cNvSpPr/>
            <p:nvPr/>
          </p:nvSpPr>
          <p:spPr>
            <a:xfrm flipH="1">
              <a:off x="7752624" y="4732740"/>
              <a:ext cx="11700" cy="11925"/>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
            <p:cNvSpPr/>
            <p:nvPr/>
          </p:nvSpPr>
          <p:spPr>
            <a:xfrm flipH="1">
              <a:off x="8940741" y="4785278"/>
              <a:ext cx="10238" cy="7313"/>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
            <p:cNvSpPr/>
            <p:nvPr/>
          </p:nvSpPr>
          <p:spPr>
            <a:xfrm flipH="1">
              <a:off x="8871103" y="4801141"/>
              <a:ext cx="7313" cy="798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
            <p:cNvSpPr/>
            <p:nvPr/>
          </p:nvSpPr>
          <p:spPr>
            <a:xfrm flipH="1">
              <a:off x="8858053" y="4672778"/>
              <a:ext cx="10913" cy="9563"/>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
            <p:cNvSpPr/>
            <p:nvPr/>
          </p:nvSpPr>
          <p:spPr>
            <a:xfrm flipH="1">
              <a:off x="8734753" y="4732403"/>
              <a:ext cx="10238" cy="7425"/>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
            <p:cNvSpPr/>
            <p:nvPr/>
          </p:nvSpPr>
          <p:spPr>
            <a:xfrm flipH="1">
              <a:off x="8253138" y="4798328"/>
              <a:ext cx="10238" cy="10238"/>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
            <p:cNvSpPr/>
            <p:nvPr/>
          </p:nvSpPr>
          <p:spPr>
            <a:xfrm flipH="1">
              <a:off x="8021050" y="5072491"/>
              <a:ext cx="7313" cy="7313"/>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
            <p:cNvSpPr/>
            <p:nvPr/>
          </p:nvSpPr>
          <p:spPr>
            <a:xfrm flipH="1">
              <a:off x="7823724" y="4734765"/>
              <a:ext cx="10238" cy="8550"/>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
            <p:cNvSpPr/>
            <p:nvPr/>
          </p:nvSpPr>
          <p:spPr>
            <a:xfrm flipH="1">
              <a:off x="7532573" y="5069566"/>
              <a:ext cx="12713" cy="9113"/>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
            <p:cNvSpPr/>
            <p:nvPr/>
          </p:nvSpPr>
          <p:spPr>
            <a:xfrm flipH="1">
              <a:off x="7825187" y="5071028"/>
              <a:ext cx="17550" cy="9788"/>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
            <p:cNvSpPr/>
            <p:nvPr/>
          </p:nvSpPr>
          <p:spPr>
            <a:xfrm flipH="1">
              <a:off x="8245826" y="5002853"/>
              <a:ext cx="5963" cy="5063"/>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
            <p:cNvSpPr/>
            <p:nvPr/>
          </p:nvSpPr>
          <p:spPr>
            <a:xfrm flipH="1">
              <a:off x="8701340" y="5031878"/>
              <a:ext cx="10238" cy="10238"/>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
            <p:cNvSpPr/>
            <p:nvPr/>
          </p:nvSpPr>
          <p:spPr>
            <a:xfrm flipH="1">
              <a:off x="8421327" y="4796866"/>
              <a:ext cx="10350" cy="9000"/>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
            <p:cNvSpPr/>
            <p:nvPr/>
          </p:nvSpPr>
          <p:spPr>
            <a:xfrm flipH="1">
              <a:off x="8694140" y="4795403"/>
              <a:ext cx="7313" cy="7313"/>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
            <p:cNvSpPr/>
            <p:nvPr/>
          </p:nvSpPr>
          <p:spPr>
            <a:xfrm flipH="1">
              <a:off x="8479714" y="4770203"/>
              <a:ext cx="11363" cy="7875"/>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
            <p:cNvSpPr/>
            <p:nvPr/>
          </p:nvSpPr>
          <p:spPr>
            <a:xfrm flipH="1">
              <a:off x="8346626" y="4968316"/>
              <a:ext cx="3825" cy="5625"/>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
            <p:cNvSpPr/>
            <p:nvPr/>
          </p:nvSpPr>
          <p:spPr>
            <a:xfrm flipH="1">
              <a:off x="8258876" y="4844678"/>
              <a:ext cx="7425" cy="5963"/>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
            <p:cNvSpPr/>
            <p:nvPr/>
          </p:nvSpPr>
          <p:spPr>
            <a:xfrm flipH="1">
              <a:off x="8083375" y="4680765"/>
              <a:ext cx="11700" cy="7425"/>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
            <p:cNvSpPr/>
            <p:nvPr/>
          </p:nvSpPr>
          <p:spPr>
            <a:xfrm flipH="1">
              <a:off x="8003613" y="4844341"/>
              <a:ext cx="9900" cy="8213"/>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
            <p:cNvSpPr/>
            <p:nvPr/>
          </p:nvSpPr>
          <p:spPr>
            <a:xfrm flipH="1">
              <a:off x="7933975" y="5059441"/>
              <a:ext cx="10238" cy="8775"/>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
            <p:cNvSpPr/>
            <p:nvPr/>
          </p:nvSpPr>
          <p:spPr>
            <a:xfrm flipH="1">
              <a:off x="7430648" y="4905653"/>
              <a:ext cx="10238" cy="8775"/>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
            <p:cNvSpPr/>
            <p:nvPr/>
          </p:nvSpPr>
          <p:spPr>
            <a:xfrm flipH="1">
              <a:off x="7775799" y="4771665"/>
              <a:ext cx="5963" cy="495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
            <p:cNvSpPr/>
            <p:nvPr/>
          </p:nvSpPr>
          <p:spPr>
            <a:xfrm flipH="1">
              <a:off x="8763778" y="5021641"/>
              <a:ext cx="1463" cy="7425"/>
            </a:xfrm>
            <a:custGeom>
              <a:rect b="b" l="l" r="r" t="t"/>
              <a:pathLst>
                <a:path extrusionOk="0" h="66" w="13">
                  <a:moveTo>
                    <a:pt x="0" y="1"/>
                  </a:moveTo>
                  <a:lnTo>
                    <a:pt x="0" y="65"/>
                  </a:lnTo>
                  <a:cubicBezTo>
                    <a:pt x="13" y="52"/>
                    <a:pt x="13" y="27"/>
                    <a:pt x="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
            <p:cNvSpPr/>
            <p:nvPr/>
          </p:nvSpPr>
          <p:spPr>
            <a:xfrm flipH="1">
              <a:off x="8415591" y="4969216"/>
              <a:ext cx="706613" cy="197663"/>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
            <p:cNvSpPr/>
            <p:nvPr/>
          </p:nvSpPr>
          <p:spPr>
            <a:xfrm flipH="1">
              <a:off x="7759937" y="5038853"/>
              <a:ext cx="42188" cy="40950"/>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
            <p:cNvSpPr/>
            <p:nvPr/>
          </p:nvSpPr>
          <p:spPr>
            <a:xfrm flipH="1">
              <a:off x="7361011" y="4915778"/>
              <a:ext cx="206100" cy="99338"/>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
            <p:cNvSpPr/>
            <p:nvPr/>
          </p:nvSpPr>
          <p:spPr>
            <a:xfrm flipH="1">
              <a:off x="7350773" y="5004316"/>
              <a:ext cx="11700" cy="16425"/>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
            <p:cNvSpPr/>
            <p:nvPr/>
          </p:nvSpPr>
          <p:spPr>
            <a:xfrm flipH="1">
              <a:off x="7416136" y="5034691"/>
              <a:ext cx="8775" cy="8100"/>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
            <p:cNvSpPr/>
            <p:nvPr/>
          </p:nvSpPr>
          <p:spPr>
            <a:xfrm flipH="1">
              <a:off x="8035563" y="5154729"/>
              <a:ext cx="8775" cy="3375"/>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
            <p:cNvSpPr/>
            <p:nvPr/>
          </p:nvSpPr>
          <p:spPr>
            <a:xfrm flipH="1">
              <a:off x="8454739" y="4766040"/>
              <a:ext cx="19013" cy="15075"/>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
            <p:cNvSpPr/>
            <p:nvPr/>
          </p:nvSpPr>
          <p:spPr>
            <a:xfrm flipH="1">
              <a:off x="8395226" y="4740278"/>
              <a:ext cx="7425" cy="9225"/>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
            <p:cNvSpPr/>
            <p:nvPr/>
          </p:nvSpPr>
          <p:spPr>
            <a:xfrm flipH="1">
              <a:off x="7854325" y="4795178"/>
              <a:ext cx="21713" cy="14963"/>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
            <p:cNvSpPr/>
            <p:nvPr/>
          </p:nvSpPr>
          <p:spPr>
            <a:xfrm flipH="1">
              <a:off x="7886050" y="4847266"/>
              <a:ext cx="16088" cy="9113"/>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
            <p:cNvSpPr/>
            <p:nvPr/>
          </p:nvSpPr>
          <p:spPr>
            <a:xfrm flipH="1">
              <a:off x="7739574" y="4867966"/>
              <a:ext cx="113" cy="113"/>
            </a:xfrm>
            <a:custGeom>
              <a:rect b="b" l="l" r="r" t="t"/>
              <a:pathLst>
                <a:path extrusionOk="0" h="1" w="1">
                  <a:moveTo>
                    <a:pt x="0" y="0"/>
                  </a:move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
            <p:cNvSpPr/>
            <p:nvPr/>
          </p:nvSpPr>
          <p:spPr>
            <a:xfrm flipH="1">
              <a:off x="7739574" y="4851991"/>
              <a:ext cx="14625" cy="16088"/>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
            <p:cNvSpPr/>
            <p:nvPr/>
          </p:nvSpPr>
          <p:spPr>
            <a:xfrm flipH="1">
              <a:off x="7878850" y="5057641"/>
              <a:ext cx="11700" cy="13500"/>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
            <p:cNvSpPr/>
            <p:nvPr/>
          </p:nvSpPr>
          <p:spPr>
            <a:xfrm flipH="1">
              <a:off x="7900562" y="5085316"/>
              <a:ext cx="14625" cy="9000"/>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
            <p:cNvSpPr/>
            <p:nvPr/>
          </p:nvSpPr>
          <p:spPr>
            <a:xfrm flipH="1">
              <a:off x="7653961" y="5026028"/>
              <a:ext cx="19013" cy="9675"/>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
            <p:cNvSpPr/>
            <p:nvPr/>
          </p:nvSpPr>
          <p:spPr>
            <a:xfrm flipH="1">
              <a:off x="8757928" y="4656578"/>
              <a:ext cx="95850" cy="89550"/>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
            <p:cNvSpPr/>
            <p:nvPr/>
          </p:nvSpPr>
          <p:spPr>
            <a:xfrm flipH="1">
              <a:off x="8034100" y="4796303"/>
              <a:ext cx="13163" cy="7875"/>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
            <p:cNvSpPr/>
            <p:nvPr/>
          </p:nvSpPr>
          <p:spPr>
            <a:xfrm flipH="1">
              <a:off x="8160213" y="4780440"/>
              <a:ext cx="8888" cy="9225"/>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 name="Google Shape;687;p5"/>
          <p:cNvGrpSpPr/>
          <p:nvPr/>
        </p:nvGrpSpPr>
        <p:grpSpPr>
          <a:xfrm>
            <a:off x="714175" y="1093271"/>
            <a:ext cx="7715647" cy="131916"/>
            <a:chOff x="714175" y="1115188"/>
            <a:chExt cx="7715647" cy="131916"/>
          </a:xfrm>
        </p:grpSpPr>
        <p:grpSp>
          <p:nvGrpSpPr>
            <p:cNvPr id="688" name="Google Shape;688;p5"/>
            <p:cNvGrpSpPr/>
            <p:nvPr/>
          </p:nvGrpSpPr>
          <p:grpSpPr>
            <a:xfrm>
              <a:off x="714175" y="1115188"/>
              <a:ext cx="7715647" cy="131916"/>
              <a:chOff x="714175" y="1082438"/>
              <a:chExt cx="7715647" cy="131916"/>
            </a:xfrm>
          </p:grpSpPr>
          <p:sp>
            <p:nvSpPr>
              <p:cNvPr id="689" name="Google Shape;689;p5"/>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5"/>
            <p:cNvGrpSpPr/>
            <p:nvPr/>
          </p:nvGrpSpPr>
          <p:grpSpPr>
            <a:xfrm>
              <a:off x="989955" y="1149073"/>
              <a:ext cx="7163972" cy="64150"/>
              <a:chOff x="1299890" y="844622"/>
              <a:chExt cx="6544233" cy="64143"/>
            </a:xfrm>
          </p:grpSpPr>
          <p:grpSp>
            <p:nvGrpSpPr>
              <p:cNvPr id="692" name="Google Shape;692;p5"/>
              <p:cNvGrpSpPr/>
              <p:nvPr/>
            </p:nvGrpSpPr>
            <p:grpSpPr>
              <a:xfrm>
                <a:off x="4528885" y="844622"/>
                <a:ext cx="3315238" cy="64143"/>
                <a:chOff x="896765" y="648922"/>
                <a:chExt cx="3315238" cy="64143"/>
              </a:xfrm>
            </p:grpSpPr>
            <p:sp>
              <p:nvSpPr>
                <p:cNvPr id="693" name="Google Shape;693;p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5"/>
              <p:cNvGrpSpPr/>
              <p:nvPr/>
            </p:nvGrpSpPr>
            <p:grpSpPr>
              <a:xfrm>
                <a:off x="1299890" y="844622"/>
                <a:ext cx="3315238" cy="64143"/>
                <a:chOff x="896765" y="648922"/>
                <a:chExt cx="3315238" cy="64143"/>
              </a:xfrm>
            </p:grpSpPr>
            <p:sp>
              <p:nvSpPr>
                <p:cNvPr id="727" name="Google Shape;727;p5"/>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0" name="Google Shape;760;p5"/>
          <p:cNvGrpSpPr/>
          <p:nvPr/>
        </p:nvGrpSpPr>
        <p:grpSpPr>
          <a:xfrm>
            <a:off x="182547" y="147498"/>
            <a:ext cx="596370" cy="494637"/>
            <a:chOff x="182549" y="147503"/>
            <a:chExt cx="779976" cy="646923"/>
          </a:xfrm>
        </p:grpSpPr>
        <p:sp>
          <p:nvSpPr>
            <p:cNvPr id="761" name="Google Shape;761;p5"/>
            <p:cNvSpPr/>
            <p:nvPr/>
          </p:nvSpPr>
          <p:spPr>
            <a:xfrm flipH="1" rot="-9536922">
              <a:off x="248978" y="233406"/>
              <a:ext cx="566583" cy="475117"/>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
            <p:cNvSpPr/>
            <p:nvPr/>
          </p:nvSpPr>
          <p:spPr>
            <a:xfrm flipH="1" rot="-9536922">
              <a:off x="492920" y="177766"/>
              <a:ext cx="35663" cy="50373"/>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
            <p:cNvSpPr/>
            <p:nvPr/>
          </p:nvSpPr>
          <p:spPr>
            <a:xfrm flipH="1" rot="-9536922">
              <a:off x="819767" y="401791"/>
              <a:ext cx="25992" cy="23575"/>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
            <p:cNvSpPr/>
            <p:nvPr/>
          </p:nvSpPr>
          <p:spPr>
            <a:xfrm flipH="1" rot="-9536922">
              <a:off x="430185" y="193147"/>
              <a:ext cx="201" cy="201"/>
            </a:xfrm>
            <a:custGeom>
              <a:rect b="b" l="l" r="r" t="t"/>
              <a:pathLst>
                <a:path extrusionOk="0" h="1" w="1">
                  <a:moveTo>
                    <a:pt x="1" y="0"/>
                  </a:moveTo>
                  <a:lnTo>
                    <a:pt x="1" y="0"/>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
            <p:cNvSpPr/>
            <p:nvPr/>
          </p:nvSpPr>
          <p:spPr>
            <a:xfrm flipH="1" rot="-9536922">
              <a:off x="423534" y="197714"/>
              <a:ext cx="31432" cy="31433"/>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
            <p:cNvSpPr/>
            <p:nvPr/>
          </p:nvSpPr>
          <p:spPr>
            <a:xfrm flipH="1" rot="-9536922">
              <a:off x="539026" y="226082"/>
              <a:ext cx="20552" cy="26597"/>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
            <p:cNvSpPr/>
            <p:nvPr/>
          </p:nvSpPr>
          <p:spPr>
            <a:xfrm flipH="1" rot="-9536922">
              <a:off x="420112" y="152387"/>
              <a:ext cx="18335" cy="36470"/>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
            <p:cNvSpPr/>
            <p:nvPr/>
          </p:nvSpPr>
          <p:spPr>
            <a:xfrm flipH="1" rot="-9536922">
              <a:off x="836330" y="369796"/>
              <a:ext cx="15918" cy="13097"/>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
            <p:cNvSpPr/>
            <p:nvPr/>
          </p:nvSpPr>
          <p:spPr>
            <a:xfrm flipH="1" rot="-9536922">
              <a:off x="666777" y="427418"/>
              <a:ext cx="18335" cy="13097"/>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
            <p:cNvSpPr/>
            <p:nvPr/>
          </p:nvSpPr>
          <p:spPr>
            <a:xfrm flipH="1" rot="-9536922">
              <a:off x="798661" y="445477"/>
              <a:ext cx="13097" cy="14306"/>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
            <p:cNvSpPr/>
            <p:nvPr/>
          </p:nvSpPr>
          <p:spPr>
            <a:xfrm flipH="1" rot="-9536922">
              <a:off x="732162" y="664545"/>
              <a:ext cx="19544" cy="1712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
            <p:cNvSpPr/>
            <p:nvPr/>
          </p:nvSpPr>
          <p:spPr>
            <a:xfrm flipH="1" rot="-9536922">
              <a:off x="767779" y="590236"/>
              <a:ext cx="171667" cy="160387"/>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3" name="Shape 773"/>
        <p:cNvGrpSpPr/>
        <p:nvPr/>
      </p:nvGrpSpPr>
      <p:grpSpPr>
        <a:xfrm>
          <a:off x="0" y="0"/>
          <a:ext cx="0" cy="0"/>
          <a:chOff x="0" y="0"/>
          <a:chExt cx="0" cy="0"/>
        </a:xfrm>
      </p:grpSpPr>
      <p:pic>
        <p:nvPicPr>
          <p:cNvPr id="774" name="Google Shape;774;p6"/>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775" name="Google Shape;775;p6"/>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3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76" name="Google Shape;776;p6"/>
          <p:cNvSpPr/>
          <p:nvPr/>
        </p:nvSpPr>
        <p:spPr>
          <a:xfrm flipH="1">
            <a:off x="-635524" y="-672282"/>
            <a:ext cx="1507801" cy="1506474"/>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 name="Google Shape;777;p6"/>
          <p:cNvGrpSpPr/>
          <p:nvPr/>
        </p:nvGrpSpPr>
        <p:grpSpPr>
          <a:xfrm>
            <a:off x="7800825" y="-228298"/>
            <a:ext cx="1131049" cy="931599"/>
            <a:chOff x="5342550" y="4109652"/>
            <a:chExt cx="1131049" cy="931599"/>
          </a:xfrm>
        </p:grpSpPr>
        <p:sp>
          <p:nvSpPr>
            <p:cNvPr id="778" name="Google Shape;778;p6"/>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6"/>
          <p:cNvGrpSpPr/>
          <p:nvPr/>
        </p:nvGrpSpPr>
        <p:grpSpPr>
          <a:xfrm>
            <a:off x="714175" y="1093271"/>
            <a:ext cx="7715647" cy="131916"/>
            <a:chOff x="714175" y="1115188"/>
            <a:chExt cx="7715647" cy="131916"/>
          </a:xfrm>
        </p:grpSpPr>
        <p:grpSp>
          <p:nvGrpSpPr>
            <p:cNvPr id="789" name="Google Shape;789;p6"/>
            <p:cNvGrpSpPr/>
            <p:nvPr/>
          </p:nvGrpSpPr>
          <p:grpSpPr>
            <a:xfrm>
              <a:off x="714175" y="1115188"/>
              <a:ext cx="7715647" cy="131916"/>
              <a:chOff x="714175" y="1082438"/>
              <a:chExt cx="7715647" cy="131916"/>
            </a:xfrm>
          </p:grpSpPr>
          <p:sp>
            <p:nvSpPr>
              <p:cNvPr id="790" name="Google Shape;790;p6"/>
              <p:cNvSpPr/>
              <p:nvPr/>
            </p:nvSpPr>
            <p:spPr>
              <a:xfrm>
                <a:off x="714175" y="1082438"/>
                <a:ext cx="275716" cy="131916"/>
              </a:xfrm>
              <a:custGeom>
                <a:rect b="b" l="l" r="r" t="t"/>
                <a:pathLst>
                  <a:path extrusionOk="0" h="1765" w="3689">
                    <a:moveTo>
                      <a:pt x="2889" y="1"/>
                    </a:moveTo>
                    <a:cubicBezTo>
                      <a:pt x="2773" y="1"/>
                      <a:pt x="2657" y="26"/>
                      <a:pt x="2554" y="65"/>
                    </a:cubicBezTo>
                    <a:cubicBezTo>
                      <a:pt x="2438" y="104"/>
                      <a:pt x="2334" y="168"/>
                      <a:pt x="2244" y="246"/>
                    </a:cubicBezTo>
                    <a:cubicBezTo>
                      <a:pt x="2154" y="323"/>
                      <a:pt x="2077" y="400"/>
                      <a:pt x="2012" y="504"/>
                    </a:cubicBezTo>
                    <a:cubicBezTo>
                      <a:pt x="1883" y="684"/>
                      <a:pt x="1780" y="878"/>
                      <a:pt x="1664" y="1058"/>
                    </a:cubicBezTo>
                    <a:cubicBezTo>
                      <a:pt x="1612" y="1148"/>
                      <a:pt x="1548" y="1239"/>
                      <a:pt x="1470" y="1316"/>
                    </a:cubicBezTo>
                    <a:cubicBezTo>
                      <a:pt x="1406" y="1380"/>
                      <a:pt x="1316" y="1445"/>
                      <a:pt x="1238" y="1496"/>
                    </a:cubicBezTo>
                    <a:cubicBezTo>
                      <a:pt x="1148" y="1535"/>
                      <a:pt x="1045" y="1574"/>
                      <a:pt x="942" y="1587"/>
                    </a:cubicBezTo>
                    <a:cubicBezTo>
                      <a:pt x="869" y="1596"/>
                      <a:pt x="802" y="1605"/>
                      <a:pt x="733" y="1605"/>
                    </a:cubicBezTo>
                    <a:cubicBezTo>
                      <a:pt x="705" y="1605"/>
                      <a:pt x="675" y="1603"/>
                      <a:pt x="645" y="1600"/>
                    </a:cubicBezTo>
                    <a:cubicBezTo>
                      <a:pt x="594" y="1587"/>
                      <a:pt x="542" y="1574"/>
                      <a:pt x="503" y="1561"/>
                    </a:cubicBezTo>
                    <a:cubicBezTo>
                      <a:pt x="452" y="1535"/>
                      <a:pt x="413" y="1509"/>
                      <a:pt x="374" y="1484"/>
                    </a:cubicBezTo>
                    <a:cubicBezTo>
                      <a:pt x="336" y="1458"/>
                      <a:pt x="297" y="1432"/>
                      <a:pt x="258" y="1393"/>
                    </a:cubicBezTo>
                    <a:cubicBezTo>
                      <a:pt x="245" y="1368"/>
                      <a:pt x="233" y="1355"/>
                      <a:pt x="220" y="1329"/>
                    </a:cubicBezTo>
                    <a:cubicBezTo>
                      <a:pt x="207" y="1316"/>
                      <a:pt x="194" y="1290"/>
                      <a:pt x="181" y="1264"/>
                    </a:cubicBezTo>
                    <a:cubicBezTo>
                      <a:pt x="142" y="1174"/>
                      <a:pt x="129" y="1084"/>
                      <a:pt x="155" y="994"/>
                    </a:cubicBezTo>
                    <a:cubicBezTo>
                      <a:pt x="168" y="890"/>
                      <a:pt x="207" y="800"/>
                      <a:pt x="284" y="736"/>
                    </a:cubicBezTo>
                    <a:cubicBezTo>
                      <a:pt x="310" y="710"/>
                      <a:pt x="362" y="684"/>
                      <a:pt x="400" y="671"/>
                    </a:cubicBezTo>
                    <a:cubicBezTo>
                      <a:pt x="428" y="662"/>
                      <a:pt x="461" y="653"/>
                      <a:pt x="497" y="653"/>
                    </a:cubicBezTo>
                    <a:cubicBezTo>
                      <a:pt x="512" y="653"/>
                      <a:pt x="527" y="655"/>
                      <a:pt x="542" y="658"/>
                    </a:cubicBezTo>
                    <a:cubicBezTo>
                      <a:pt x="581" y="658"/>
                      <a:pt x="632" y="671"/>
                      <a:pt x="671" y="710"/>
                    </a:cubicBezTo>
                    <a:cubicBezTo>
                      <a:pt x="710" y="736"/>
                      <a:pt x="735" y="774"/>
                      <a:pt x="748" y="813"/>
                    </a:cubicBezTo>
                    <a:cubicBezTo>
                      <a:pt x="787" y="903"/>
                      <a:pt x="761" y="1006"/>
                      <a:pt x="697" y="1071"/>
                    </a:cubicBezTo>
                    <a:cubicBezTo>
                      <a:pt x="654" y="1095"/>
                      <a:pt x="609" y="1108"/>
                      <a:pt x="564" y="1108"/>
                    </a:cubicBezTo>
                    <a:cubicBezTo>
                      <a:pt x="515" y="1108"/>
                      <a:pt x="467" y="1092"/>
                      <a:pt x="426" y="1058"/>
                    </a:cubicBezTo>
                    <a:lnTo>
                      <a:pt x="387" y="1084"/>
                    </a:lnTo>
                    <a:cubicBezTo>
                      <a:pt x="439" y="1135"/>
                      <a:pt x="490" y="1161"/>
                      <a:pt x="555" y="1161"/>
                    </a:cubicBezTo>
                    <a:cubicBezTo>
                      <a:pt x="567" y="1164"/>
                      <a:pt x="578" y="1165"/>
                      <a:pt x="589" y="1165"/>
                    </a:cubicBezTo>
                    <a:cubicBezTo>
                      <a:pt x="639" y="1165"/>
                      <a:pt x="683" y="1144"/>
                      <a:pt x="735" y="1123"/>
                    </a:cubicBezTo>
                    <a:cubicBezTo>
                      <a:pt x="761" y="1097"/>
                      <a:pt x="774" y="1084"/>
                      <a:pt x="800" y="1058"/>
                    </a:cubicBezTo>
                    <a:cubicBezTo>
                      <a:pt x="813" y="1032"/>
                      <a:pt x="826" y="994"/>
                      <a:pt x="839" y="968"/>
                    </a:cubicBezTo>
                    <a:cubicBezTo>
                      <a:pt x="852" y="903"/>
                      <a:pt x="852" y="839"/>
                      <a:pt x="839" y="787"/>
                    </a:cubicBezTo>
                    <a:cubicBezTo>
                      <a:pt x="826" y="723"/>
                      <a:pt x="787" y="671"/>
                      <a:pt x="735" y="620"/>
                    </a:cubicBezTo>
                    <a:cubicBezTo>
                      <a:pt x="684" y="581"/>
                      <a:pt x="632" y="555"/>
                      <a:pt x="568" y="542"/>
                    </a:cubicBezTo>
                    <a:cubicBezTo>
                      <a:pt x="503" y="542"/>
                      <a:pt x="439" y="542"/>
                      <a:pt x="374" y="555"/>
                    </a:cubicBezTo>
                    <a:cubicBezTo>
                      <a:pt x="323" y="568"/>
                      <a:pt x="258" y="607"/>
                      <a:pt x="220" y="645"/>
                    </a:cubicBezTo>
                    <a:cubicBezTo>
                      <a:pt x="117" y="723"/>
                      <a:pt x="52" y="839"/>
                      <a:pt x="39" y="968"/>
                    </a:cubicBezTo>
                    <a:cubicBezTo>
                      <a:pt x="0" y="1084"/>
                      <a:pt x="13" y="1213"/>
                      <a:pt x="52" y="1329"/>
                    </a:cubicBezTo>
                    <a:cubicBezTo>
                      <a:pt x="78" y="1355"/>
                      <a:pt x="91" y="1380"/>
                      <a:pt x="104" y="1406"/>
                    </a:cubicBezTo>
                    <a:cubicBezTo>
                      <a:pt x="117" y="1432"/>
                      <a:pt x="129" y="1458"/>
                      <a:pt x="155" y="1484"/>
                    </a:cubicBezTo>
                    <a:cubicBezTo>
                      <a:pt x="194" y="1535"/>
                      <a:pt x="233" y="1574"/>
                      <a:pt x="284" y="1613"/>
                    </a:cubicBezTo>
                    <a:cubicBezTo>
                      <a:pt x="336" y="1638"/>
                      <a:pt x="400" y="1664"/>
                      <a:pt x="452" y="1690"/>
                    </a:cubicBezTo>
                    <a:cubicBezTo>
                      <a:pt x="503" y="1716"/>
                      <a:pt x="568" y="1741"/>
                      <a:pt x="619" y="1754"/>
                    </a:cubicBezTo>
                    <a:cubicBezTo>
                      <a:pt x="677" y="1761"/>
                      <a:pt x="739" y="1764"/>
                      <a:pt x="800" y="1764"/>
                    </a:cubicBezTo>
                    <a:cubicBezTo>
                      <a:pt x="861" y="1764"/>
                      <a:pt x="922" y="1761"/>
                      <a:pt x="980" y="1754"/>
                    </a:cubicBezTo>
                    <a:cubicBezTo>
                      <a:pt x="1097" y="1729"/>
                      <a:pt x="1213" y="1690"/>
                      <a:pt x="1316" y="1638"/>
                    </a:cubicBezTo>
                    <a:cubicBezTo>
                      <a:pt x="1419" y="1587"/>
                      <a:pt x="1509" y="1509"/>
                      <a:pt x="1599" y="1432"/>
                    </a:cubicBezTo>
                    <a:cubicBezTo>
                      <a:pt x="1677" y="1342"/>
                      <a:pt x="1741" y="1251"/>
                      <a:pt x="1806" y="1161"/>
                    </a:cubicBezTo>
                    <a:cubicBezTo>
                      <a:pt x="1922" y="968"/>
                      <a:pt x="2025" y="774"/>
                      <a:pt x="2141" y="594"/>
                    </a:cubicBezTo>
                    <a:cubicBezTo>
                      <a:pt x="2257" y="426"/>
                      <a:pt x="2412" y="284"/>
                      <a:pt x="2605" y="207"/>
                    </a:cubicBezTo>
                    <a:cubicBezTo>
                      <a:pt x="2695" y="168"/>
                      <a:pt x="2799" y="143"/>
                      <a:pt x="2889" y="143"/>
                    </a:cubicBezTo>
                    <a:cubicBezTo>
                      <a:pt x="2940" y="143"/>
                      <a:pt x="2992" y="143"/>
                      <a:pt x="3031" y="155"/>
                    </a:cubicBezTo>
                    <a:cubicBezTo>
                      <a:pt x="3082" y="168"/>
                      <a:pt x="3134" y="194"/>
                      <a:pt x="3173" y="207"/>
                    </a:cubicBezTo>
                    <a:cubicBezTo>
                      <a:pt x="3224" y="233"/>
                      <a:pt x="3263" y="259"/>
                      <a:pt x="3301" y="284"/>
                    </a:cubicBezTo>
                    <a:cubicBezTo>
                      <a:pt x="3327" y="323"/>
                      <a:pt x="3366" y="362"/>
                      <a:pt x="3392" y="400"/>
                    </a:cubicBezTo>
                    <a:cubicBezTo>
                      <a:pt x="3443" y="478"/>
                      <a:pt x="3482" y="581"/>
                      <a:pt x="3495" y="671"/>
                    </a:cubicBezTo>
                    <a:cubicBezTo>
                      <a:pt x="3521" y="774"/>
                      <a:pt x="3508" y="865"/>
                      <a:pt x="3482" y="968"/>
                    </a:cubicBezTo>
                    <a:cubicBezTo>
                      <a:pt x="3456" y="1058"/>
                      <a:pt x="3392" y="1148"/>
                      <a:pt x="3327" y="1213"/>
                    </a:cubicBezTo>
                    <a:cubicBezTo>
                      <a:pt x="3250" y="1277"/>
                      <a:pt x="3160" y="1329"/>
                      <a:pt x="3069" y="1355"/>
                    </a:cubicBezTo>
                    <a:cubicBezTo>
                      <a:pt x="3044" y="1358"/>
                      <a:pt x="3018" y="1359"/>
                      <a:pt x="2992" y="1359"/>
                    </a:cubicBezTo>
                    <a:cubicBezTo>
                      <a:pt x="2915" y="1359"/>
                      <a:pt x="2841" y="1345"/>
                      <a:pt x="2773" y="1316"/>
                    </a:cubicBezTo>
                    <a:cubicBezTo>
                      <a:pt x="2683" y="1290"/>
                      <a:pt x="2605" y="1226"/>
                      <a:pt x="2554" y="1135"/>
                    </a:cubicBezTo>
                    <a:cubicBezTo>
                      <a:pt x="2502" y="1058"/>
                      <a:pt x="2476" y="955"/>
                      <a:pt x="2489" y="865"/>
                    </a:cubicBezTo>
                    <a:cubicBezTo>
                      <a:pt x="2502" y="761"/>
                      <a:pt x="2554" y="684"/>
                      <a:pt x="2631" y="620"/>
                    </a:cubicBezTo>
                    <a:cubicBezTo>
                      <a:pt x="2688" y="582"/>
                      <a:pt x="2758" y="558"/>
                      <a:pt x="2827" y="558"/>
                    </a:cubicBezTo>
                    <a:cubicBezTo>
                      <a:pt x="2852" y="558"/>
                      <a:pt x="2878" y="561"/>
                      <a:pt x="2902" y="568"/>
                    </a:cubicBezTo>
                    <a:cubicBezTo>
                      <a:pt x="2992" y="607"/>
                      <a:pt x="3069" y="671"/>
                      <a:pt x="3095" y="774"/>
                    </a:cubicBezTo>
                    <a:cubicBezTo>
                      <a:pt x="3121" y="865"/>
                      <a:pt x="3082" y="968"/>
                      <a:pt x="3005" y="1019"/>
                    </a:cubicBezTo>
                    <a:cubicBezTo>
                      <a:pt x="2962" y="1055"/>
                      <a:pt x="2908" y="1075"/>
                      <a:pt x="2855" y="1075"/>
                    </a:cubicBezTo>
                    <a:cubicBezTo>
                      <a:pt x="2812" y="1075"/>
                      <a:pt x="2769" y="1061"/>
                      <a:pt x="2734" y="1032"/>
                    </a:cubicBezTo>
                    <a:cubicBezTo>
                      <a:pt x="2670" y="981"/>
                      <a:pt x="2631" y="903"/>
                      <a:pt x="2644" y="826"/>
                    </a:cubicBezTo>
                    <a:cubicBezTo>
                      <a:pt x="2644" y="813"/>
                      <a:pt x="2631" y="813"/>
                      <a:pt x="2631" y="800"/>
                    </a:cubicBezTo>
                    <a:lnTo>
                      <a:pt x="2618" y="800"/>
                    </a:lnTo>
                    <a:cubicBezTo>
                      <a:pt x="2605" y="839"/>
                      <a:pt x="2605" y="890"/>
                      <a:pt x="2618" y="929"/>
                    </a:cubicBezTo>
                    <a:cubicBezTo>
                      <a:pt x="2631" y="981"/>
                      <a:pt x="2670" y="1032"/>
                      <a:pt x="2708" y="1071"/>
                    </a:cubicBezTo>
                    <a:cubicBezTo>
                      <a:pt x="2760" y="1110"/>
                      <a:pt x="2824" y="1135"/>
                      <a:pt x="2876" y="1135"/>
                    </a:cubicBezTo>
                    <a:cubicBezTo>
                      <a:pt x="2940" y="1135"/>
                      <a:pt x="3005" y="1110"/>
                      <a:pt x="3044" y="1071"/>
                    </a:cubicBezTo>
                    <a:cubicBezTo>
                      <a:pt x="3095" y="1045"/>
                      <a:pt x="3134" y="994"/>
                      <a:pt x="3160" y="929"/>
                    </a:cubicBezTo>
                    <a:cubicBezTo>
                      <a:pt x="3185" y="878"/>
                      <a:pt x="3185" y="813"/>
                      <a:pt x="3173" y="749"/>
                    </a:cubicBezTo>
                    <a:cubicBezTo>
                      <a:pt x="3147" y="633"/>
                      <a:pt x="3056" y="529"/>
                      <a:pt x="2940" y="491"/>
                    </a:cubicBezTo>
                    <a:cubicBezTo>
                      <a:pt x="2899" y="477"/>
                      <a:pt x="2854" y="470"/>
                      <a:pt x="2809" y="470"/>
                    </a:cubicBezTo>
                    <a:cubicBezTo>
                      <a:pt x="2728" y="470"/>
                      <a:pt x="2646" y="493"/>
                      <a:pt x="2579" y="542"/>
                    </a:cubicBezTo>
                    <a:cubicBezTo>
                      <a:pt x="2528" y="581"/>
                      <a:pt x="2489" y="620"/>
                      <a:pt x="2450" y="671"/>
                    </a:cubicBezTo>
                    <a:cubicBezTo>
                      <a:pt x="2425" y="723"/>
                      <a:pt x="2399" y="787"/>
                      <a:pt x="2399" y="852"/>
                    </a:cubicBezTo>
                    <a:cubicBezTo>
                      <a:pt x="2373" y="968"/>
                      <a:pt x="2399" y="1097"/>
                      <a:pt x="2463" y="1200"/>
                    </a:cubicBezTo>
                    <a:cubicBezTo>
                      <a:pt x="2528" y="1303"/>
                      <a:pt x="2631" y="1380"/>
                      <a:pt x="2747" y="1432"/>
                    </a:cubicBezTo>
                    <a:cubicBezTo>
                      <a:pt x="2824" y="1461"/>
                      <a:pt x="2916" y="1476"/>
                      <a:pt x="3006" y="1476"/>
                    </a:cubicBezTo>
                    <a:cubicBezTo>
                      <a:pt x="3036" y="1476"/>
                      <a:pt x="3066" y="1474"/>
                      <a:pt x="3095" y="1471"/>
                    </a:cubicBezTo>
                    <a:cubicBezTo>
                      <a:pt x="3224" y="1445"/>
                      <a:pt x="3327" y="1393"/>
                      <a:pt x="3418" y="1303"/>
                    </a:cubicBezTo>
                    <a:cubicBezTo>
                      <a:pt x="3598" y="1135"/>
                      <a:pt x="3688" y="890"/>
                      <a:pt x="3650" y="645"/>
                    </a:cubicBezTo>
                    <a:cubicBezTo>
                      <a:pt x="3624" y="529"/>
                      <a:pt x="3585" y="413"/>
                      <a:pt x="3521" y="323"/>
                    </a:cubicBezTo>
                    <a:cubicBezTo>
                      <a:pt x="3482" y="271"/>
                      <a:pt x="3443" y="220"/>
                      <a:pt x="3405" y="181"/>
                    </a:cubicBezTo>
                    <a:cubicBezTo>
                      <a:pt x="3353" y="143"/>
                      <a:pt x="3301" y="104"/>
                      <a:pt x="3237" y="78"/>
                    </a:cubicBezTo>
                    <a:cubicBezTo>
                      <a:pt x="3185" y="52"/>
                      <a:pt x="3134" y="39"/>
                      <a:pt x="3082" y="14"/>
                    </a:cubicBezTo>
                    <a:cubicBezTo>
                      <a:pt x="3018" y="1"/>
                      <a:pt x="2953" y="1"/>
                      <a:pt x="28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
              <p:cNvSpPr/>
              <p:nvPr/>
            </p:nvSpPr>
            <p:spPr>
              <a:xfrm>
                <a:off x="8156050" y="1082482"/>
                <a:ext cx="273773" cy="131841"/>
              </a:xfrm>
              <a:custGeom>
                <a:rect b="b" l="l" r="r" t="t"/>
                <a:pathLst>
                  <a:path extrusionOk="0" h="1764" w="3663">
                    <a:moveTo>
                      <a:pt x="774" y="0"/>
                    </a:moveTo>
                    <a:cubicBezTo>
                      <a:pt x="710" y="0"/>
                      <a:pt x="645" y="0"/>
                      <a:pt x="581" y="13"/>
                    </a:cubicBezTo>
                    <a:cubicBezTo>
                      <a:pt x="529" y="39"/>
                      <a:pt x="478" y="52"/>
                      <a:pt x="426" y="78"/>
                    </a:cubicBezTo>
                    <a:cubicBezTo>
                      <a:pt x="362" y="103"/>
                      <a:pt x="310" y="142"/>
                      <a:pt x="259" y="181"/>
                    </a:cubicBezTo>
                    <a:cubicBezTo>
                      <a:pt x="130" y="310"/>
                      <a:pt x="52" y="477"/>
                      <a:pt x="14" y="658"/>
                    </a:cubicBezTo>
                    <a:cubicBezTo>
                      <a:pt x="1" y="774"/>
                      <a:pt x="14" y="890"/>
                      <a:pt x="52" y="1006"/>
                    </a:cubicBezTo>
                    <a:cubicBezTo>
                      <a:pt x="91" y="1122"/>
                      <a:pt x="156" y="1225"/>
                      <a:pt x="246" y="1303"/>
                    </a:cubicBezTo>
                    <a:cubicBezTo>
                      <a:pt x="364" y="1421"/>
                      <a:pt x="516" y="1478"/>
                      <a:pt x="672" y="1478"/>
                    </a:cubicBezTo>
                    <a:cubicBezTo>
                      <a:pt x="754" y="1478"/>
                      <a:pt x="836" y="1463"/>
                      <a:pt x="916" y="1432"/>
                    </a:cubicBezTo>
                    <a:cubicBezTo>
                      <a:pt x="1032" y="1380"/>
                      <a:pt x="1123" y="1303"/>
                      <a:pt x="1187" y="1200"/>
                    </a:cubicBezTo>
                    <a:cubicBezTo>
                      <a:pt x="1252" y="1096"/>
                      <a:pt x="1277" y="967"/>
                      <a:pt x="1264" y="851"/>
                    </a:cubicBezTo>
                    <a:cubicBezTo>
                      <a:pt x="1252" y="787"/>
                      <a:pt x="1239" y="735"/>
                      <a:pt x="1200" y="684"/>
                    </a:cubicBezTo>
                    <a:cubicBezTo>
                      <a:pt x="1174" y="619"/>
                      <a:pt x="1123" y="581"/>
                      <a:pt x="1071" y="542"/>
                    </a:cubicBezTo>
                    <a:cubicBezTo>
                      <a:pt x="1001" y="498"/>
                      <a:pt x="919" y="472"/>
                      <a:pt x="837" y="472"/>
                    </a:cubicBezTo>
                    <a:cubicBezTo>
                      <a:pt x="799" y="472"/>
                      <a:pt x="760" y="478"/>
                      <a:pt x="723" y="490"/>
                    </a:cubicBezTo>
                    <a:cubicBezTo>
                      <a:pt x="607" y="529"/>
                      <a:pt x="517" y="632"/>
                      <a:pt x="478" y="748"/>
                    </a:cubicBezTo>
                    <a:cubicBezTo>
                      <a:pt x="465" y="813"/>
                      <a:pt x="478" y="877"/>
                      <a:pt x="504" y="942"/>
                    </a:cubicBezTo>
                    <a:cubicBezTo>
                      <a:pt x="517" y="993"/>
                      <a:pt x="555" y="1045"/>
                      <a:pt x="607" y="1083"/>
                    </a:cubicBezTo>
                    <a:cubicBezTo>
                      <a:pt x="658" y="1122"/>
                      <a:pt x="723" y="1135"/>
                      <a:pt x="774" y="1135"/>
                    </a:cubicBezTo>
                    <a:cubicBezTo>
                      <a:pt x="839" y="1135"/>
                      <a:pt x="903" y="1122"/>
                      <a:pt x="955" y="1083"/>
                    </a:cubicBezTo>
                    <a:cubicBezTo>
                      <a:pt x="994" y="1032"/>
                      <a:pt x="1032" y="980"/>
                      <a:pt x="1045" y="929"/>
                    </a:cubicBezTo>
                    <a:cubicBezTo>
                      <a:pt x="1058" y="890"/>
                      <a:pt x="1058" y="851"/>
                      <a:pt x="1045" y="813"/>
                    </a:cubicBezTo>
                    <a:lnTo>
                      <a:pt x="1019" y="813"/>
                    </a:lnTo>
                    <a:cubicBezTo>
                      <a:pt x="1019" y="813"/>
                      <a:pt x="1019" y="813"/>
                      <a:pt x="1019" y="826"/>
                    </a:cubicBezTo>
                    <a:cubicBezTo>
                      <a:pt x="1032" y="903"/>
                      <a:pt x="994" y="980"/>
                      <a:pt x="929" y="1032"/>
                    </a:cubicBezTo>
                    <a:cubicBezTo>
                      <a:pt x="890" y="1064"/>
                      <a:pt x="842" y="1080"/>
                      <a:pt x="794" y="1080"/>
                    </a:cubicBezTo>
                    <a:cubicBezTo>
                      <a:pt x="745" y="1080"/>
                      <a:pt x="697" y="1064"/>
                      <a:pt x="658" y="1032"/>
                    </a:cubicBezTo>
                    <a:cubicBezTo>
                      <a:pt x="581" y="967"/>
                      <a:pt x="555" y="864"/>
                      <a:pt x="568" y="774"/>
                    </a:cubicBezTo>
                    <a:cubicBezTo>
                      <a:pt x="594" y="671"/>
                      <a:pt x="671" y="606"/>
                      <a:pt x="762" y="568"/>
                    </a:cubicBezTo>
                    <a:cubicBezTo>
                      <a:pt x="786" y="561"/>
                      <a:pt x="811" y="558"/>
                      <a:pt x="836" y="558"/>
                    </a:cubicBezTo>
                    <a:cubicBezTo>
                      <a:pt x="905" y="558"/>
                      <a:pt x="976" y="581"/>
                      <a:pt x="1032" y="619"/>
                    </a:cubicBezTo>
                    <a:cubicBezTo>
                      <a:pt x="1110" y="684"/>
                      <a:pt x="1161" y="774"/>
                      <a:pt x="1174" y="864"/>
                    </a:cubicBezTo>
                    <a:cubicBezTo>
                      <a:pt x="1187" y="967"/>
                      <a:pt x="1161" y="1058"/>
                      <a:pt x="1110" y="1148"/>
                    </a:cubicBezTo>
                    <a:cubicBezTo>
                      <a:pt x="1058" y="1225"/>
                      <a:pt x="981" y="1290"/>
                      <a:pt x="890" y="1328"/>
                    </a:cubicBezTo>
                    <a:cubicBezTo>
                      <a:pt x="824" y="1347"/>
                      <a:pt x="751" y="1359"/>
                      <a:pt x="677" y="1359"/>
                    </a:cubicBezTo>
                    <a:cubicBezTo>
                      <a:pt x="649" y="1359"/>
                      <a:pt x="622" y="1358"/>
                      <a:pt x="594" y="1354"/>
                    </a:cubicBezTo>
                    <a:cubicBezTo>
                      <a:pt x="504" y="1328"/>
                      <a:pt x="413" y="1277"/>
                      <a:pt x="349" y="1212"/>
                    </a:cubicBezTo>
                    <a:cubicBezTo>
                      <a:pt x="272" y="1148"/>
                      <a:pt x="220" y="1058"/>
                      <a:pt x="181" y="967"/>
                    </a:cubicBezTo>
                    <a:cubicBezTo>
                      <a:pt x="156" y="877"/>
                      <a:pt x="143" y="774"/>
                      <a:pt x="168" y="671"/>
                    </a:cubicBezTo>
                    <a:cubicBezTo>
                      <a:pt x="181" y="581"/>
                      <a:pt x="220" y="477"/>
                      <a:pt x="272" y="400"/>
                    </a:cubicBezTo>
                    <a:cubicBezTo>
                      <a:pt x="310" y="361"/>
                      <a:pt x="336" y="323"/>
                      <a:pt x="375" y="284"/>
                    </a:cubicBezTo>
                    <a:cubicBezTo>
                      <a:pt x="413" y="258"/>
                      <a:pt x="452" y="232"/>
                      <a:pt x="491" y="207"/>
                    </a:cubicBezTo>
                    <a:cubicBezTo>
                      <a:pt x="542" y="194"/>
                      <a:pt x="581" y="168"/>
                      <a:pt x="633" y="155"/>
                    </a:cubicBezTo>
                    <a:cubicBezTo>
                      <a:pt x="684" y="155"/>
                      <a:pt x="723" y="142"/>
                      <a:pt x="774" y="142"/>
                    </a:cubicBezTo>
                    <a:cubicBezTo>
                      <a:pt x="878" y="142"/>
                      <a:pt x="981" y="168"/>
                      <a:pt x="1071" y="207"/>
                    </a:cubicBezTo>
                    <a:cubicBezTo>
                      <a:pt x="1252" y="284"/>
                      <a:pt x="1419" y="426"/>
                      <a:pt x="1522" y="606"/>
                    </a:cubicBezTo>
                    <a:cubicBezTo>
                      <a:pt x="1651" y="774"/>
                      <a:pt x="1742" y="967"/>
                      <a:pt x="1870" y="1161"/>
                    </a:cubicBezTo>
                    <a:cubicBezTo>
                      <a:pt x="1922" y="1251"/>
                      <a:pt x="1999" y="1354"/>
                      <a:pt x="2077" y="1432"/>
                    </a:cubicBezTo>
                    <a:cubicBezTo>
                      <a:pt x="2154" y="1522"/>
                      <a:pt x="2257" y="1586"/>
                      <a:pt x="2360" y="1638"/>
                    </a:cubicBezTo>
                    <a:cubicBezTo>
                      <a:pt x="2464" y="1702"/>
                      <a:pt x="2580" y="1728"/>
                      <a:pt x="2696" y="1754"/>
                    </a:cubicBezTo>
                    <a:cubicBezTo>
                      <a:pt x="2754" y="1760"/>
                      <a:pt x="2812" y="1764"/>
                      <a:pt x="2870" y="1764"/>
                    </a:cubicBezTo>
                    <a:cubicBezTo>
                      <a:pt x="2928" y="1764"/>
                      <a:pt x="2986" y="1760"/>
                      <a:pt x="3044" y="1754"/>
                    </a:cubicBezTo>
                    <a:cubicBezTo>
                      <a:pt x="3108" y="1741"/>
                      <a:pt x="3160" y="1728"/>
                      <a:pt x="3224" y="1702"/>
                    </a:cubicBezTo>
                    <a:cubicBezTo>
                      <a:pt x="3276" y="1677"/>
                      <a:pt x="3328" y="1638"/>
                      <a:pt x="3379" y="1612"/>
                    </a:cubicBezTo>
                    <a:cubicBezTo>
                      <a:pt x="3431" y="1573"/>
                      <a:pt x="3482" y="1535"/>
                      <a:pt x="3521" y="1483"/>
                    </a:cubicBezTo>
                    <a:cubicBezTo>
                      <a:pt x="3534" y="1457"/>
                      <a:pt x="3560" y="1432"/>
                      <a:pt x="3573" y="1406"/>
                    </a:cubicBezTo>
                    <a:cubicBezTo>
                      <a:pt x="3585" y="1380"/>
                      <a:pt x="3598" y="1367"/>
                      <a:pt x="3611" y="1328"/>
                    </a:cubicBezTo>
                    <a:cubicBezTo>
                      <a:pt x="3650" y="1212"/>
                      <a:pt x="3663" y="1083"/>
                      <a:pt x="3624" y="967"/>
                    </a:cubicBezTo>
                    <a:cubicBezTo>
                      <a:pt x="3598" y="838"/>
                      <a:pt x="3534" y="735"/>
                      <a:pt x="3444" y="645"/>
                    </a:cubicBezTo>
                    <a:cubicBezTo>
                      <a:pt x="3392" y="606"/>
                      <a:pt x="3340" y="581"/>
                      <a:pt x="3276" y="555"/>
                    </a:cubicBezTo>
                    <a:cubicBezTo>
                      <a:pt x="3250" y="548"/>
                      <a:pt x="3221" y="545"/>
                      <a:pt x="3191" y="545"/>
                    </a:cubicBezTo>
                    <a:cubicBezTo>
                      <a:pt x="3160" y="545"/>
                      <a:pt x="3128" y="548"/>
                      <a:pt x="3095" y="555"/>
                    </a:cubicBezTo>
                    <a:cubicBezTo>
                      <a:pt x="3031" y="555"/>
                      <a:pt x="2967" y="581"/>
                      <a:pt x="2915" y="632"/>
                    </a:cubicBezTo>
                    <a:cubicBezTo>
                      <a:pt x="2876" y="671"/>
                      <a:pt x="2838" y="722"/>
                      <a:pt x="2812" y="787"/>
                    </a:cubicBezTo>
                    <a:cubicBezTo>
                      <a:pt x="2799" y="851"/>
                      <a:pt x="2799" y="916"/>
                      <a:pt x="2812" y="967"/>
                    </a:cubicBezTo>
                    <a:cubicBezTo>
                      <a:pt x="2825" y="1006"/>
                      <a:pt x="2838" y="1032"/>
                      <a:pt x="2850" y="1058"/>
                    </a:cubicBezTo>
                    <a:cubicBezTo>
                      <a:pt x="2876" y="1083"/>
                      <a:pt x="2902" y="1109"/>
                      <a:pt x="2928" y="1122"/>
                    </a:cubicBezTo>
                    <a:cubicBezTo>
                      <a:pt x="2967" y="1151"/>
                      <a:pt x="3012" y="1166"/>
                      <a:pt x="3055" y="1166"/>
                    </a:cubicBezTo>
                    <a:cubicBezTo>
                      <a:pt x="3069" y="1166"/>
                      <a:pt x="3083" y="1164"/>
                      <a:pt x="3095" y="1161"/>
                    </a:cubicBezTo>
                    <a:cubicBezTo>
                      <a:pt x="3160" y="1161"/>
                      <a:pt x="3224" y="1135"/>
                      <a:pt x="3263" y="1083"/>
                    </a:cubicBezTo>
                    <a:lnTo>
                      <a:pt x="3224" y="1058"/>
                    </a:lnTo>
                    <a:cubicBezTo>
                      <a:pt x="3189" y="1093"/>
                      <a:pt x="3138" y="1113"/>
                      <a:pt x="3086" y="1113"/>
                    </a:cubicBezTo>
                    <a:cubicBezTo>
                      <a:pt x="3044" y="1113"/>
                      <a:pt x="3001" y="1100"/>
                      <a:pt x="2967" y="1071"/>
                    </a:cubicBezTo>
                    <a:cubicBezTo>
                      <a:pt x="2889" y="1006"/>
                      <a:pt x="2863" y="903"/>
                      <a:pt x="2902" y="813"/>
                    </a:cubicBezTo>
                    <a:cubicBezTo>
                      <a:pt x="2915" y="774"/>
                      <a:pt x="2954" y="735"/>
                      <a:pt x="2979" y="710"/>
                    </a:cubicBezTo>
                    <a:cubicBezTo>
                      <a:pt x="3018" y="684"/>
                      <a:pt x="3070" y="658"/>
                      <a:pt x="3108" y="658"/>
                    </a:cubicBezTo>
                    <a:cubicBezTo>
                      <a:pt x="3122" y="656"/>
                      <a:pt x="3135" y="655"/>
                      <a:pt x="3148" y="655"/>
                    </a:cubicBezTo>
                    <a:cubicBezTo>
                      <a:pt x="3234" y="655"/>
                      <a:pt x="3310" y="692"/>
                      <a:pt x="3366" y="748"/>
                    </a:cubicBezTo>
                    <a:cubicBezTo>
                      <a:pt x="3444" y="813"/>
                      <a:pt x="3482" y="903"/>
                      <a:pt x="3508" y="993"/>
                    </a:cubicBezTo>
                    <a:cubicBezTo>
                      <a:pt x="3521" y="1083"/>
                      <a:pt x="3508" y="1187"/>
                      <a:pt x="3469" y="1264"/>
                    </a:cubicBezTo>
                    <a:cubicBezTo>
                      <a:pt x="3457" y="1290"/>
                      <a:pt x="3444" y="1316"/>
                      <a:pt x="3431" y="1328"/>
                    </a:cubicBezTo>
                    <a:cubicBezTo>
                      <a:pt x="3418" y="1354"/>
                      <a:pt x="3405" y="1380"/>
                      <a:pt x="3392" y="1393"/>
                    </a:cubicBezTo>
                    <a:cubicBezTo>
                      <a:pt x="3353" y="1432"/>
                      <a:pt x="3328" y="1457"/>
                      <a:pt x="3276" y="1483"/>
                    </a:cubicBezTo>
                    <a:cubicBezTo>
                      <a:pt x="3237" y="1509"/>
                      <a:pt x="3199" y="1535"/>
                      <a:pt x="3147" y="1561"/>
                    </a:cubicBezTo>
                    <a:cubicBezTo>
                      <a:pt x="3108" y="1573"/>
                      <a:pt x="3057" y="1586"/>
                      <a:pt x="3005" y="1599"/>
                    </a:cubicBezTo>
                    <a:cubicBezTo>
                      <a:pt x="2960" y="1606"/>
                      <a:pt x="2912" y="1609"/>
                      <a:pt x="2862" y="1609"/>
                    </a:cubicBezTo>
                    <a:cubicBezTo>
                      <a:pt x="2812" y="1609"/>
                      <a:pt x="2760" y="1606"/>
                      <a:pt x="2709" y="1599"/>
                    </a:cubicBezTo>
                    <a:cubicBezTo>
                      <a:pt x="2605" y="1586"/>
                      <a:pt x="2515" y="1548"/>
                      <a:pt x="2425" y="1509"/>
                    </a:cubicBezTo>
                    <a:cubicBezTo>
                      <a:pt x="2335" y="1457"/>
                      <a:pt x="2257" y="1393"/>
                      <a:pt x="2180" y="1328"/>
                    </a:cubicBezTo>
                    <a:cubicBezTo>
                      <a:pt x="2103" y="1251"/>
                      <a:pt x="2051" y="1161"/>
                      <a:pt x="1987" y="1071"/>
                    </a:cubicBezTo>
                    <a:cubicBezTo>
                      <a:pt x="1870" y="890"/>
                      <a:pt x="1767" y="697"/>
                      <a:pt x="1638" y="516"/>
                    </a:cubicBezTo>
                    <a:cubicBezTo>
                      <a:pt x="1574" y="413"/>
                      <a:pt x="1497" y="336"/>
                      <a:pt x="1419" y="258"/>
                    </a:cubicBezTo>
                    <a:cubicBezTo>
                      <a:pt x="1329" y="181"/>
                      <a:pt x="1226" y="116"/>
                      <a:pt x="1123" y="65"/>
                    </a:cubicBezTo>
                    <a:cubicBezTo>
                      <a:pt x="1007" y="26"/>
                      <a:pt x="890" y="0"/>
                      <a:pt x="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6"/>
            <p:cNvGrpSpPr/>
            <p:nvPr/>
          </p:nvGrpSpPr>
          <p:grpSpPr>
            <a:xfrm>
              <a:off x="989955" y="1149073"/>
              <a:ext cx="7163972" cy="64150"/>
              <a:chOff x="1299890" y="844622"/>
              <a:chExt cx="6544233" cy="64143"/>
            </a:xfrm>
          </p:grpSpPr>
          <p:grpSp>
            <p:nvGrpSpPr>
              <p:cNvPr id="793" name="Google Shape;793;p6"/>
              <p:cNvGrpSpPr/>
              <p:nvPr/>
            </p:nvGrpSpPr>
            <p:grpSpPr>
              <a:xfrm>
                <a:off x="4528885" y="844622"/>
                <a:ext cx="3315238" cy="64143"/>
                <a:chOff x="896765" y="648922"/>
                <a:chExt cx="3315238" cy="64143"/>
              </a:xfrm>
            </p:grpSpPr>
            <p:sp>
              <p:nvSpPr>
                <p:cNvPr id="794" name="Google Shape;794;p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 name="Google Shape;827;p6"/>
              <p:cNvGrpSpPr/>
              <p:nvPr/>
            </p:nvGrpSpPr>
            <p:grpSpPr>
              <a:xfrm>
                <a:off x="1299890" y="844622"/>
                <a:ext cx="3315238" cy="64143"/>
                <a:chOff x="896765" y="648922"/>
                <a:chExt cx="3315238" cy="64143"/>
              </a:xfrm>
            </p:grpSpPr>
            <p:sp>
              <p:nvSpPr>
                <p:cNvPr id="828" name="Google Shape;828;p6"/>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6"/>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6"/>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6"/>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6"/>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6"/>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6"/>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6"/>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6"/>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6"/>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6"/>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6"/>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6"/>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6"/>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6"/>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6"/>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6"/>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6"/>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6"/>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6"/>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6"/>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6"/>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6"/>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6"/>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6"/>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6"/>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6"/>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6"/>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6"/>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6"/>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6"/>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6"/>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6"/>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861" name="Shape 861"/>
        <p:cNvGrpSpPr/>
        <p:nvPr/>
      </p:nvGrpSpPr>
      <p:grpSpPr>
        <a:xfrm>
          <a:off x="0" y="0"/>
          <a:ext cx="0" cy="0"/>
          <a:chOff x="0" y="0"/>
          <a:chExt cx="0" cy="0"/>
        </a:xfrm>
      </p:grpSpPr>
      <p:pic>
        <p:nvPicPr>
          <p:cNvPr id="862" name="Google Shape;862;p7"/>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863" name="Google Shape;863;p7"/>
          <p:cNvSpPr txBox="1"/>
          <p:nvPr>
            <p:ph type="title"/>
          </p:nvPr>
        </p:nvSpPr>
        <p:spPr>
          <a:xfrm>
            <a:off x="4771363" y="1486450"/>
            <a:ext cx="3571800" cy="755700"/>
          </a:xfrm>
          <a:prstGeom prst="rect">
            <a:avLst/>
          </a:prstGeom>
        </p:spPr>
        <p:txBody>
          <a:bodyPr anchorCtr="0" anchor="ctr" bIns="91425" lIns="91425" spcFirstLastPara="1" rIns="91425" wrap="square" tIns="91425">
            <a:noAutofit/>
          </a:bodyPr>
          <a:lstStyle>
            <a:lvl1pPr lvl="0" algn="ctr">
              <a:spcBef>
                <a:spcPts val="0"/>
              </a:spcBef>
              <a:spcAft>
                <a:spcPts val="0"/>
              </a:spcAft>
              <a:buSzPts val="2400"/>
              <a:buNone/>
              <a:defRPr sz="3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864" name="Google Shape;864;p7"/>
          <p:cNvSpPr txBox="1"/>
          <p:nvPr>
            <p:ph idx="1" type="subTitle"/>
          </p:nvPr>
        </p:nvSpPr>
        <p:spPr>
          <a:xfrm>
            <a:off x="4771363" y="2242138"/>
            <a:ext cx="3571800" cy="1374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1400"/>
              <a:buNone/>
              <a:defRPr sz="1600"/>
            </a:lvl1pPr>
            <a:lvl2pPr lvl="1" rtl="0" algn="r">
              <a:spcBef>
                <a:spcPts val="0"/>
              </a:spcBef>
              <a:spcAft>
                <a:spcPts val="0"/>
              </a:spcAft>
              <a:buClr>
                <a:schemeClr val="dk1"/>
              </a:buClr>
              <a:buSzPts val="1400"/>
              <a:buNone/>
              <a:defRPr>
                <a:solidFill>
                  <a:schemeClr val="dk1"/>
                </a:solidFill>
              </a:defRPr>
            </a:lvl2pPr>
            <a:lvl3pPr lvl="2" rtl="0" algn="r">
              <a:spcBef>
                <a:spcPts val="0"/>
              </a:spcBef>
              <a:spcAft>
                <a:spcPts val="0"/>
              </a:spcAft>
              <a:buClr>
                <a:schemeClr val="dk1"/>
              </a:buClr>
              <a:buSzPts val="1400"/>
              <a:buNone/>
              <a:defRPr>
                <a:solidFill>
                  <a:schemeClr val="dk1"/>
                </a:solidFill>
              </a:defRPr>
            </a:lvl3pPr>
            <a:lvl4pPr lvl="3" rtl="0" algn="r">
              <a:spcBef>
                <a:spcPts val="0"/>
              </a:spcBef>
              <a:spcAft>
                <a:spcPts val="0"/>
              </a:spcAft>
              <a:buClr>
                <a:schemeClr val="dk1"/>
              </a:buClr>
              <a:buSzPts val="1400"/>
              <a:buNone/>
              <a:defRPr>
                <a:solidFill>
                  <a:schemeClr val="dk1"/>
                </a:solidFill>
              </a:defRPr>
            </a:lvl4pPr>
            <a:lvl5pPr lvl="4" rtl="0" algn="r">
              <a:spcBef>
                <a:spcPts val="0"/>
              </a:spcBef>
              <a:spcAft>
                <a:spcPts val="0"/>
              </a:spcAft>
              <a:buClr>
                <a:schemeClr val="dk1"/>
              </a:buClr>
              <a:buSzPts val="1400"/>
              <a:buNone/>
              <a:defRPr>
                <a:solidFill>
                  <a:schemeClr val="dk1"/>
                </a:solidFill>
              </a:defRPr>
            </a:lvl5pPr>
            <a:lvl6pPr lvl="5" rtl="0" algn="r">
              <a:spcBef>
                <a:spcPts val="0"/>
              </a:spcBef>
              <a:spcAft>
                <a:spcPts val="0"/>
              </a:spcAft>
              <a:buClr>
                <a:schemeClr val="dk1"/>
              </a:buClr>
              <a:buSzPts val="1400"/>
              <a:buNone/>
              <a:defRPr>
                <a:solidFill>
                  <a:schemeClr val="dk1"/>
                </a:solidFill>
              </a:defRPr>
            </a:lvl6pPr>
            <a:lvl7pPr lvl="6" rtl="0" algn="r">
              <a:spcBef>
                <a:spcPts val="0"/>
              </a:spcBef>
              <a:spcAft>
                <a:spcPts val="0"/>
              </a:spcAft>
              <a:buClr>
                <a:schemeClr val="dk1"/>
              </a:buClr>
              <a:buSzPts val="1400"/>
              <a:buNone/>
              <a:defRPr>
                <a:solidFill>
                  <a:schemeClr val="dk1"/>
                </a:solidFill>
              </a:defRPr>
            </a:lvl7pPr>
            <a:lvl8pPr lvl="7" rtl="0" algn="r">
              <a:spcBef>
                <a:spcPts val="0"/>
              </a:spcBef>
              <a:spcAft>
                <a:spcPts val="0"/>
              </a:spcAft>
              <a:buClr>
                <a:schemeClr val="dk1"/>
              </a:buClr>
              <a:buSzPts val="1400"/>
              <a:buNone/>
              <a:defRPr>
                <a:solidFill>
                  <a:schemeClr val="dk1"/>
                </a:solidFill>
              </a:defRPr>
            </a:lvl8pPr>
            <a:lvl9pPr lvl="8" rtl="0" algn="r">
              <a:spcBef>
                <a:spcPts val="0"/>
              </a:spcBef>
              <a:spcAft>
                <a:spcPts val="0"/>
              </a:spcAft>
              <a:buClr>
                <a:schemeClr val="dk1"/>
              </a:buClr>
              <a:buSzPts val="1400"/>
              <a:buNone/>
              <a:defRPr>
                <a:solidFill>
                  <a:schemeClr val="dk1"/>
                </a:solidFill>
              </a:defRPr>
            </a:lvl9pPr>
          </a:lstStyle>
          <a:p/>
        </p:txBody>
      </p:sp>
      <p:sp>
        <p:nvSpPr>
          <p:cNvPr id="865" name="Google Shape;865;p7"/>
          <p:cNvSpPr/>
          <p:nvPr/>
        </p:nvSpPr>
        <p:spPr>
          <a:xfrm>
            <a:off x="7956554" y="0"/>
            <a:ext cx="1226133" cy="1225039"/>
          </a:xfrm>
          <a:custGeom>
            <a:rect b="b" l="l" r="r" t="t"/>
            <a:pathLst>
              <a:path extrusionOk="0" h="15681" w="15694">
                <a:moveTo>
                  <a:pt x="5429" y="4565"/>
                </a:moveTo>
                <a:lnTo>
                  <a:pt x="5429" y="4578"/>
                </a:lnTo>
                <a:cubicBezTo>
                  <a:pt x="5424" y="4581"/>
                  <a:pt x="5419" y="4583"/>
                  <a:pt x="5413" y="4586"/>
                </a:cubicBezTo>
                <a:lnTo>
                  <a:pt x="5413" y="4586"/>
                </a:lnTo>
                <a:cubicBezTo>
                  <a:pt x="5420" y="4580"/>
                  <a:pt x="5425" y="4573"/>
                  <a:pt x="5429" y="4565"/>
                </a:cubicBezTo>
                <a:close/>
                <a:moveTo>
                  <a:pt x="4967" y="5715"/>
                </a:moveTo>
                <a:cubicBezTo>
                  <a:pt x="4952" y="5748"/>
                  <a:pt x="4938" y="5782"/>
                  <a:pt x="4926" y="5816"/>
                </a:cubicBezTo>
                <a:lnTo>
                  <a:pt x="4913" y="5816"/>
                </a:lnTo>
                <a:cubicBezTo>
                  <a:pt x="4931" y="5781"/>
                  <a:pt x="4949" y="5748"/>
                  <a:pt x="4967" y="5715"/>
                </a:cubicBezTo>
                <a:close/>
                <a:moveTo>
                  <a:pt x="5171" y="6087"/>
                </a:moveTo>
                <a:lnTo>
                  <a:pt x="5158" y="6100"/>
                </a:lnTo>
                <a:cubicBezTo>
                  <a:pt x="5133" y="6113"/>
                  <a:pt x="5107" y="6126"/>
                  <a:pt x="5068" y="6138"/>
                </a:cubicBezTo>
                <a:cubicBezTo>
                  <a:pt x="5107" y="6113"/>
                  <a:pt x="5133" y="6100"/>
                  <a:pt x="5171" y="6087"/>
                </a:cubicBezTo>
                <a:close/>
                <a:moveTo>
                  <a:pt x="11051" y="6577"/>
                </a:moveTo>
                <a:lnTo>
                  <a:pt x="11051" y="6577"/>
                </a:lnTo>
                <a:cubicBezTo>
                  <a:pt x="11090" y="6590"/>
                  <a:pt x="11129" y="6603"/>
                  <a:pt x="11167" y="6628"/>
                </a:cubicBezTo>
                <a:lnTo>
                  <a:pt x="11154" y="6641"/>
                </a:lnTo>
                <a:cubicBezTo>
                  <a:pt x="11129" y="6616"/>
                  <a:pt x="11090" y="6590"/>
                  <a:pt x="11051" y="6577"/>
                </a:cubicBezTo>
                <a:close/>
                <a:moveTo>
                  <a:pt x="13630" y="7080"/>
                </a:moveTo>
                <a:cubicBezTo>
                  <a:pt x="13630" y="7090"/>
                  <a:pt x="13630" y="7092"/>
                  <a:pt x="13624" y="7099"/>
                </a:cubicBezTo>
                <a:lnTo>
                  <a:pt x="13624" y="7099"/>
                </a:lnTo>
                <a:cubicBezTo>
                  <a:pt x="13627" y="7092"/>
                  <a:pt x="13630" y="7086"/>
                  <a:pt x="13630" y="7080"/>
                </a:cubicBezTo>
                <a:close/>
                <a:moveTo>
                  <a:pt x="13962" y="6947"/>
                </a:moveTo>
                <a:cubicBezTo>
                  <a:pt x="14057" y="6947"/>
                  <a:pt x="14003" y="7049"/>
                  <a:pt x="13991" y="7118"/>
                </a:cubicBezTo>
                <a:lnTo>
                  <a:pt x="13927" y="7247"/>
                </a:lnTo>
                <a:lnTo>
                  <a:pt x="13914" y="7234"/>
                </a:lnTo>
                <a:lnTo>
                  <a:pt x="13630" y="7067"/>
                </a:lnTo>
                <a:cubicBezTo>
                  <a:pt x="13695" y="6964"/>
                  <a:pt x="13824" y="6977"/>
                  <a:pt x="13927" y="6951"/>
                </a:cubicBezTo>
                <a:cubicBezTo>
                  <a:pt x="13941" y="6948"/>
                  <a:pt x="13952" y="6947"/>
                  <a:pt x="13962" y="6947"/>
                </a:cubicBezTo>
                <a:close/>
                <a:moveTo>
                  <a:pt x="12083" y="7441"/>
                </a:moveTo>
                <a:lnTo>
                  <a:pt x="12083" y="7441"/>
                </a:lnTo>
                <a:cubicBezTo>
                  <a:pt x="12096" y="7454"/>
                  <a:pt x="12122" y="7454"/>
                  <a:pt x="12134" y="7454"/>
                </a:cubicBezTo>
                <a:cubicBezTo>
                  <a:pt x="12131" y="7457"/>
                  <a:pt x="12126" y="7459"/>
                  <a:pt x="12120" y="7459"/>
                </a:cubicBezTo>
                <a:cubicBezTo>
                  <a:pt x="12108" y="7459"/>
                  <a:pt x="12092" y="7450"/>
                  <a:pt x="12083" y="7441"/>
                </a:cubicBezTo>
                <a:close/>
                <a:moveTo>
                  <a:pt x="11987" y="9152"/>
                </a:moveTo>
                <a:cubicBezTo>
                  <a:pt x="12025" y="9152"/>
                  <a:pt x="12067" y="9186"/>
                  <a:pt x="12122" y="9259"/>
                </a:cubicBezTo>
                <a:lnTo>
                  <a:pt x="12122" y="9272"/>
                </a:lnTo>
                <a:cubicBezTo>
                  <a:pt x="12054" y="9195"/>
                  <a:pt x="12016" y="9154"/>
                  <a:pt x="11979" y="9154"/>
                </a:cubicBezTo>
                <a:cubicBezTo>
                  <a:pt x="11967" y="9154"/>
                  <a:pt x="11954" y="9159"/>
                  <a:pt x="11941" y="9169"/>
                </a:cubicBezTo>
                <a:lnTo>
                  <a:pt x="11941" y="9169"/>
                </a:lnTo>
                <a:cubicBezTo>
                  <a:pt x="11956" y="9157"/>
                  <a:pt x="11971" y="9152"/>
                  <a:pt x="11987" y="9152"/>
                </a:cubicBezTo>
                <a:close/>
                <a:moveTo>
                  <a:pt x="8724" y="9752"/>
                </a:moveTo>
                <a:cubicBezTo>
                  <a:pt x="8730" y="9752"/>
                  <a:pt x="8737" y="9755"/>
                  <a:pt x="8743" y="9762"/>
                </a:cubicBezTo>
                <a:lnTo>
                  <a:pt x="8704" y="9762"/>
                </a:lnTo>
                <a:cubicBezTo>
                  <a:pt x="8711" y="9755"/>
                  <a:pt x="8717" y="9752"/>
                  <a:pt x="8724" y="9752"/>
                </a:cubicBezTo>
                <a:close/>
                <a:moveTo>
                  <a:pt x="1264" y="9968"/>
                </a:moveTo>
                <a:cubicBezTo>
                  <a:pt x="1200" y="10071"/>
                  <a:pt x="1019" y="9968"/>
                  <a:pt x="968" y="10110"/>
                </a:cubicBezTo>
                <a:cubicBezTo>
                  <a:pt x="1093" y="10148"/>
                  <a:pt x="1166" y="10170"/>
                  <a:pt x="1218" y="10170"/>
                </a:cubicBezTo>
                <a:cubicBezTo>
                  <a:pt x="1290" y="10170"/>
                  <a:pt x="1324" y="10129"/>
                  <a:pt x="1406" y="10033"/>
                </a:cubicBezTo>
                <a:lnTo>
                  <a:pt x="1264" y="9968"/>
                </a:lnTo>
                <a:close/>
                <a:moveTo>
                  <a:pt x="832" y="13409"/>
                </a:moveTo>
                <a:lnTo>
                  <a:pt x="826" y="13424"/>
                </a:lnTo>
                <a:lnTo>
                  <a:pt x="826" y="13428"/>
                </a:lnTo>
                <a:lnTo>
                  <a:pt x="826" y="13428"/>
                </a:lnTo>
                <a:cubicBezTo>
                  <a:pt x="830" y="13423"/>
                  <a:pt x="835" y="13417"/>
                  <a:pt x="839" y="13411"/>
                </a:cubicBezTo>
                <a:cubicBezTo>
                  <a:pt x="837" y="13410"/>
                  <a:pt x="834" y="13410"/>
                  <a:pt x="832" y="13409"/>
                </a:cubicBezTo>
                <a:close/>
                <a:moveTo>
                  <a:pt x="555" y="13411"/>
                </a:moveTo>
                <a:lnTo>
                  <a:pt x="478" y="13514"/>
                </a:lnTo>
                <a:cubicBezTo>
                  <a:pt x="607" y="13669"/>
                  <a:pt x="452" y="13695"/>
                  <a:pt x="375" y="13772"/>
                </a:cubicBezTo>
                <a:cubicBezTo>
                  <a:pt x="310" y="13836"/>
                  <a:pt x="233" y="13901"/>
                  <a:pt x="143" y="13953"/>
                </a:cubicBezTo>
                <a:cubicBezTo>
                  <a:pt x="14" y="14030"/>
                  <a:pt x="1" y="14133"/>
                  <a:pt x="143" y="14210"/>
                </a:cubicBezTo>
                <a:cubicBezTo>
                  <a:pt x="310" y="14198"/>
                  <a:pt x="362" y="14043"/>
                  <a:pt x="439" y="13927"/>
                </a:cubicBezTo>
                <a:cubicBezTo>
                  <a:pt x="500" y="13851"/>
                  <a:pt x="551" y="13820"/>
                  <a:pt x="596" y="13820"/>
                </a:cubicBezTo>
                <a:cubicBezTo>
                  <a:pt x="667" y="13820"/>
                  <a:pt x="725" y="13892"/>
                  <a:pt x="787" y="13978"/>
                </a:cubicBezTo>
                <a:lnTo>
                  <a:pt x="890" y="13849"/>
                </a:lnTo>
                <a:cubicBezTo>
                  <a:pt x="813" y="13785"/>
                  <a:pt x="736" y="13733"/>
                  <a:pt x="839" y="13630"/>
                </a:cubicBezTo>
                <a:cubicBezTo>
                  <a:pt x="839" y="13579"/>
                  <a:pt x="852" y="13527"/>
                  <a:pt x="852" y="13475"/>
                </a:cubicBezTo>
                <a:lnTo>
                  <a:pt x="826" y="13450"/>
                </a:lnTo>
                <a:lnTo>
                  <a:pt x="826" y="13428"/>
                </a:lnTo>
                <a:lnTo>
                  <a:pt x="826" y="13428"/>
                </a:lnTo>
                <a:cubicBezTo>
                  <a:pt x="779" y="13488"/>
                  <a:pt x="735" y="13517"/>
                  <a:pt x="692" y="13517"/>
                </a:cubicBezTo>
                <a:cubicBezTo>
                  <a:pt x="645" y="13517"/>
                  <a:pt x="600" y="13482"/>
                  <a:pt x="555" y="13411"/>
                </a:cubicBezTo>
                <a:close/>
                <a:moveTo>
                  <a:pt x="15693" y="1"/>
                </a:moveTo>
                <a:cubicBezTo>
                  <a:pt x="15577" y="39"/>
                  <a:pt x="15139" y="26"/>
                  <a:pt x="15139" y="181"/>
                </a:cubicBezTo>
                <a:cubicBezTo>
                  <a:pt x="15139" y="542"/>
                  <a:pt x="15087" y="620"/>
                  <a:pt x="14778" y="620"/>
                </a:cubicBezTo>
                <a:cubicBezTo>
                  <a:pt x="14762" y="618"/>
                  <a:pt x="14747" y="618"/>
                  <a:pt x="14731" y="618"/>
                </a:cubicBezTo>
                <a:cubicBezTo>
                  <a:pt x="14592" y="618"/>
                  <a:pt x="14457" y="669"/>
                  <a:pt x="14352" y="761"/>
                </a:cubicBezTo>
                <a:cubicBezTo>
                  <a:pt x="14275" y="761"/>
                  <a:pt x="14236" y="813"/>
                  <a:pt x="14223" y="890"/>
                </a:cubicBezTo>
                <a:cubicBezTo>
                  <a:pt x="14212" y="960"/>
                  <a:pt x="14190" y="1008"/>
                  <a:pt x="14120" y="1008"/>
                </a:cubicBezTo>
                <a:cubicBezTo>
                  <a:pt x="14112" y="1008"/>
                  <a:pt x="14104" y="1008"/>
                  <a:pt x="14094" y="1006"/>
                </a:cubicBezTo>
                <a:lnTo>
                  <a:pt x="13965" y="1122"/>
                </a:lnTo>
                <a:cubicBezTo>
                  <a:pt x="13955" y="1154"/>
                  <a:pt x="13927" y="1177"/>
                  <a:pt x="13896" y="1177"/>
                </a:cubicBezTo>
                <a:cubicBezTo>
                  <a:pt x="13889" y="1177"/>
                  <a:pt x="13882" y="1176"/>
                  <a:pt x="13875" y="1174"/>
                </a:cubicBezTo>
                <a:cubicBezTo>
                  <a:pt x="13862" y="1200"/>
                  <a:pt x="13837" y="1226"/>
                  <a:pt x="13811" y="1238"/>
                </a:cubicBezTo>
                <a:cubicBezTo>
                  <a:pt x="13733" y="1290"/>
                  <a:pt x="13656" y="1342"/>
                  <a:pt x="13733" y="1458"/>
                </a:cubicBezTo>
                <a:cubicBezTo>
                  <a:pt x="13798" y="1587"/>
                  <a:pt x="13733" y="1664"/>
                  <a:pt x="13617" y="1716"/>
                </a:cubicBezTo>
                <a:cubicBezTo>
                  <a:pt x="13595" y="1712"/>
                  <a:pt x="13572" y="1710"/>
                  <a:pt x="13549" y="1710"/>
                </a:cubicBezTo>
                <a:cubicBezTo>
                  <a:pt x="13485" y="1710"/>
                  <a:pt x="13418" y="1722"/>
                  <a:pt x="13352" y="1722"/>
                </a:cubicBezTo>
                <a:cubicBezTo>
                  <a:pt x="13293" y="1722"/>
                  <a:pt x="13235" y="1713"/>
                  <a:pt x="13179" y="1677"/>
                </a:cubicBezTo>
                <a:cubicBezTo>
                  <a:pt x="13140" y="1728"/>
                  <a:pt x="13114" y="1780"/>
                  <a:pt x="13153" y="1845"/>
                </a:cubicBezTo>
                <a:cubicBezTo>
                  <a:pt x="13178" y="1833"/>
                  <a:pt x="13202" y="1829"/>
                  <a:pt x="13225" y="1829"/>
                </a:cubicBezTo>
                <a:cubicBezTo>
                  <a:pt x="13308" y="1829"/>
                  <a:pt x="13379" y="1889"/>
                  <a:pt x="13450" y="1909"/>
                </a:cubicBezTo>
                <a:cubicBezTo>
                  <a:pt x="13643" y="2077"/>
                  <a:pt x="13411" y="2154"/>
                  <a:pt x="13372" y="2283"/>
                </a:cubicBezTo>
                <a:lnTo>
                  <a:pt x="13205" y="2283"/>
                </a:lnTo>
                <a:lnTo>
                  <a:pt x="13166" y="2360"/>
                </a:lnTo>
                <a:lnTo>
                  <a:pt x="13127" y="2335"/>
                </a:lnTo>
                <a:cubicBezTo>
                  <a:pt x="13127" y="2373"/>
                  <a:pt x="13089" y="2399"/>
                  <a:pt x="13050" y="2399"/>
                </a:cubicBezTo>
                <a:cubicBezTo>
                  <a:pt x="13011" y="2451"/>
                  <a:pt x="12960" y="2502"/>
                  <a:pt x="12921" y="2554"/>
                </a:cubicBezTo>
                <a:cubicBezTo>
                  <a:pt x="12767" y="2708"/>
                  <a:pt x="12675" y="2788"/>
                  <a:pt x="12594" y="2788"/>
                </a:cubicBezTo>
                <a:cubicBezTo>
                  <a:pt x="12505" y="2788"/>
                  <a:pt x="12430" y="2691"/>
                  <a:pt x="12302" y="2489"/>
                </a:cubicBezTo>
                <a:lnTo>
                  <a:pt x="12238" y="2592"/>
                </a:lnTo>
                <a:cubicBezTo>
                  <a:pt x="12251" y="2631"/>
                  <a:pt x="12251" y="2670"/>
                  <a:pt x="12251" y="2708"/>
                </a:cubicBezTo>
                <a:cubicBezTo>
                  <a:pt x="12225" y="2915"/>
                  <a:pt x="11967" y="2786"/>
                  <a:pt x="11889" y="2953"/>
                </a:cubicBezTo>
                <a:cubicBezTo>
                  <a:pt x="11850" y="3071"/>
                  <a:pt x="11737" y="3144"/>
                  <a:pt x="11622" y="3144"/>
                </a:cubicBezTo>
                <a:cubicBezTo>
                  <a:pt x="11586" y="3144"/>
                  <a:pt x="11550" y="3137"/>
                  <a:pt x="11516" y="3121"/>
                </a:cubicBezTo>
                <a:cubicBezTo>
                  <a:pt x="11493" y="3115"/>
                  <a:pt x="11472" y="3113"/>
                  <a:pt x="11453" y="3113"/>
                </a:cubicBezTo>
                <a:cubicBezTo>
                  <a:pt x="11342" y="3113"/>
                  <a:pt x="11285" y="3203"/>
                  <a:pt x="11219" y="3302"/>
                </a:cubicBezTo>
                <a:cubicBezTo>
                  <a:pt x="11090" y="3521"/>
                  <a:pt x="10987" y="3779"/>
                  <a:pt x="10703" y="3856"/>
                </a:cubicBezTo>
                <a:lnTo>
                  <a:pt x="10703" y="3869"/>
                </a:lnTo>
                <a:cubicBezTo>
                  <a:pt x="10768" y="3933"/>
                  <a:pt x="10368" y="4024"/>
                  <a:pt x="10716" y="4088"/>
                </a:cubicBezTo>
                <a:cubicBezTo>
                  <a:pt x="10781" y="4101"/>
                  <a:pt x="10768" y="4204"/>
                  <a:pt x="10716" y="4269"/>
                </a:cubicBezTo>
                <a:cubicBezTo>
                  <a:pt x="10639" y="4359"/>
                  <a:pt x="10600" y="4436"/>
                  <a:pt x="10716" y="4527"/>
                </a:cubicBezTo>
                <a:cubicBezTo>
                  <a:pt x="10832" y="4617"/>
                  <a:pt x="10806" y="4720"/>
                  <a:pt x="10755" y="4836"/>
                </a:cubicBezTo>
                <a:cubicBezTo>
                  <a:pt x="10729" y="4901"/>
                  <a:pt x="10639" y="4991"/>
                  <a:pt x="10690" y="5017"/>
                </a:cubicBezTo>
                <a:cubicBezTo>
                  <a:pt x="10884" y="5133"/>
                  <a:pt x="10806" y="5403"/>
                  <a:pt x="10987" y="5519"/>
                </a:cubicBezTo>
                <a:cubicBezTo>
                  <a:pt x="10871" y="5648"/>
                  <a:pt x="10948" y="5855"/>
                  <a:pt x="11116" y="5893"/>
                </a:cubicBezTo>
                <a:cubicBezTo>
                  <a:pt x="11438" y="5997"/>
                  <a:pt x="11670" y="6267"/>
                  <a:pt x="11980" y="6396"/>
                </a:cubicBezTo>
                <a:lnTo>
                  <a:pt x="12083" y="6409"/>
                </a:lnTo>
                <a:cubicBezTo>
                  <a:pt x="12238" y="6512"/>
                  <a:pt x="12251" y="6719"/>
                  <a:pt x="12134" y="6848"/>
                </a:cubicBezTo>
                <a:cubicBezTo>
                  <a:pt x="12031" y="6951"/>
                  <a:pt x="12018" y="7106"/>
                  <a:pt x="12096" y="7222"/>
                </a:cubicBezTo>
                <a:lnTo>
                  <a:pt x="12057" y="7222"/>
                </a:lnTo>
                <a:lnTo>
                  <a:pt x="12044" y="7260"/>
                </a:lnTo>
                <a:lnTo>
                  <a:pt x="11825" y="7183"/>
                </a:lnTo>
                <a:cubicBezTo>
                  <a:pt x="11799" y="6835"/>
                  <a:pt x="11773" y="6499"/>
                  <a:pt x="11309" y="6461"/>
                </a:cubicBezTo>
                <a:cubicBezTo>
                  <a:pt x="11154" y="6448"/>
                  <a:pt x="11206" y="6332"/>
                  <a:pt x="11206" y="6229"/>
                </a:cubicBezTo>
                <a:cubicBezTo>
                  <a:pt x="11214" y="6089"/>
                  <a:pt x="11181" y="6023"/>
                  <a:pt x="11105" y="6023"/>
                </a:cubicBezTo>
                <a:cubicBezTo>
                  <a:pt x="11062" y="6023"/>
                  <a:pt x="11006" y="6045"/>
                  <a:pt x="10935" y="6087"/>
                </a:cubicBezTo>
                <a:cubicBezTo>
                  <a:pt x="10897" y="6113"/>
                  <a:pt x="10845" y="6151"/>
                  <a:pt x="10806" y="6190"/>
                </a:cubicBezTo>
                <a:lnTo>
                  <a:pt x="10729" y="6151"/>
                </a:lnTo>
                <a:cubicBezTo>
                  <a:pt x="10639" y="5906"/>
                  <a:pt x="10471" y="5700"/>
                  <a:pt x="10239" y="5558"/>
                </a:cubicBezTo>
                <a:cubicBezTo>
                  <a:pt x="10278" y="5236"/>
                  <a:pt x="10265" y="5223"/>
                  <a:pt x="9955" y="4965"/>
                </a:cubicBezTo>
                <a:lnTo>
                  <a:pt x="9955" y="4965"/>
                </a:lnTo>
                <a:cubicBezTo>
                  <a:pt x="9955" y="5184"/>
                  <a:pt x="9981" y="5378"/>
                  <a:pt x="10162" y="5507"/>
                </a:cubicBezTo>
                <a:cubicBezTo>
                  <a:pt x="10088" y="5543"/>
                  <a:pt x="10022" y="5567"/>
                  <a:pt x="9964" y="5567"/>
                </a:cubicBezTo>
                <a:cubicBezTo>
                  <a:pt x="9879" y="5567"/>
                  <a:pt x="9813" y="5516"/>
                  <a:pt x="9775" y="5378"/>
                </a:cubicBezTo>
                <a:cubicBezTo>
                  <a:pt x="9723" y="5262"/>
                  <a:pt x="9684" y="5133"/>
                  <a:pt x="9684" y="5017"/>
                </a:cubicBezTo>
                <a:cubicBezTo>
                  <a:pt x="9801" y="4901"/>
                  <a:pt x="9775" y="4797"/>
                  <a:pt x="9633" y="4759"/>
                </a:cubicBezTo>
                <a:cubicBezTo>
                  <a:pt x="9618" y="4756"/>
                  <a:pt x="9605" y="4755"/>
                  <a:pt x="9593" y="4755"/>
                </a:cubicBezTo>
                <a:cubicBezTo>
                  <a:pt x="9494" y="4755"/>
                  <a:pt x="9505" y="4847"/>
                  <a:pt x="9517" y="4939"/>
                </a:cubicBezTo>
                <a:cubicBezTo>
                  <a:pt x="9504" y="4939"/>
                  <a:pt x="9491" y="4952"/>
                  <a:pt x="9491" y="4965"/>
                </a:cubicBezTo>
                <a:cubicBezTo>
                  <a:pt x="9349" y="4965"/>
                  <a:pt x="9182" y="4965"/>
                  <a:pt x="9220" y="4746"/>
                </a:cubicBezTo>
                <a:cubicBezTo>
                  <a:pt x="9232" y="4688"/>
                  <a:pt x="9233" y="4641"/>
                  <a:pt x="9178" y="4641"/>
                </a:cubicBezTo>
                <a:cubicBezTo>
                  <a:pt x="9171" y="4641"/>
                  <a:pt x="9164" y="4641"/>
                  <a:pt x="9156" y="4643"/>
                </a:cubicBezTo>
                <a:cubicBezTo>
                  <a:pt x="9066" y="4656"/>
                  <a:pt x="8937" y="4643"/>
                  <a:pt x="8911" y="4772"/>
                </a:cubicBezTo>
                <a:cubicBezTo>
                  <a:pt x="8898" y="4836"/>
                  <a:pt x="8924" y="4888"/>
                  <a:pt x="8975" y="4913"/>
                </a:cubicBezTo>
                <a:cubicBezTo>
                  <a:pt x="9130" y="4965"/>
                  <a:pt x="9298" y="4952"/>
                  <a:pt x="9414" y="5081"/>
                </a:cubicBezTo>
                <a:cubicBezTo>
                  <a:pt x="9414" y="5184"/>
                  <a:pt x="9362" y="5236"/>
                  <a:pt x="9259" y="5236"/>
                </a:cubicBezTo>
                <a:cubicBezTo>
                  <a:pt x="9014" y="5262"/>
                  <a:pt x="8782" y="5326"/>
                  <a:pt x="8550" y="5429"/>
                </a:cubicBezTo>
                <a:cubicBezTo>
                  <a:pt x="8525" y="5442"/>
                  <a:pt x="8506" y="5447"/>
                  <a:pt x="8493" y="5447"/>
                </a:cubicBezTo>
                <a:cubicBezTo>
                  <a:pt x="8426" y="5447"/>
                  <a:pt x="8498" y="5303"/>
                  <a:pt x="8498" y="5249"/>
                </a:cubicBezTo>
                <a:lnTo>
                  <a:pt x="8563" y="5081"/>
                </a:lnTo>
                <a:cubicBezTo>
                  <a:pt x="8666" y="4862"/>
                  <a:pt x="8666" y="4604"/>
                  <a:pt x="8550" y="4385"/>
                </a:cubicBezTo>
                <a:cubicBezTo>
                  <a:pt x="8227" y="4359"/>
                  <a:pt x="8318" y="4062"/>
                  <a:pt x="8227" y="3882"/>
                </a:cubicBezTo>
                <a:cubicBezTo>
                  <a:pt x="8047" y="3830"/>
                  <a:pt x="7957" y="3624"/>
                  <a:pt x="8034" y="3456"/>
                </a:cubicBezTo>
                <a:lnTo>
                  <a:pt x="7931" y="3405"/>
                </a:lnTo>
                <a:cubicBezTo>
                  <a:pt x="7866" y="3454"/>
                  <a:pt x="7805" y="3472"/>
                  <a:pt x="7746" y="3472"/>
                </a:cubicBezTo>
                <a:cubicBezTo>
                  <a:pt x="7603" y="3472"/>
                  <a:pt x="7470" y="3368"/>
                  <a:pt x="7325" y="3340"/>
                </a:cubicBezTo>
                <a:cubicBezTo>
                  <a:pt x="7314" y="3339"/>
                  <a:pt x="7303" y="3338"/>
                  <a:pt x="7292" y="3338"/>
                </a:cubicBezTo>
                <a:cubicBezTo>
                  <a:pt x="7152" y="3338"/>
                  <a:pt x="7028" y="3445"/>
                  <a:pt x="6890" y="3445"/>
                </a:cubicBezTo>
                <a:cubicBezTo>
                  <a:pt x="6839" y="3445"/>
                  <a:pt x="6787" y="3431"/>
                  <a:pt x="6732" y="3392"/>
                </a:cubicBezTo>
                <a:cubicBezTo>
                  <a:pt x="6680" y="3366"/>
                  <a:pt x="6628" y="3340"/>
                  <a:pt x="6577" y="3314"/>
                </a:cubicBezTo>
                <a:cubicBezTo>
                  <a:pt x="6512" y="3224"/>
                  <a:pt x="6461" y="3121"/>
                  <a:pt x="6448" y="3005"/>
                </a:cubicBezTo>
                <a:cubicBezTo>
                  <a:pt x="6422" y="2889"/>
                  <a:pt x="6371" y="2799"/>
                  <a:pt x="6229" y="2799"/>
                </a:cubicBezTo>
                <a:cubicBezTo>
                  <a:pt x="6203" y="2941"/>
                  <a:pt x="6345" y="3018"/>
                  <a:pt x="6345" y="3147"/>
                </a:cubicBezTo>
                <a:cubicBezTo>
                  <a:pt x="6383" y="3186"/>
                  <a:pt x="6383" y="3237"/>
                  <a:pt x="6358" y="3276"/>
                </a:cubicBezTo>
                <a:cubicBezTo>
                  <a:pt x="6319" y="3353"/>
                  <a:pt x="6306" y="3443"/>
                  <a:pt x="6319" y="3534"/>
                </a:cubicBezTo>
                <a:cubicBezTo>
                  <a:pt x="6345" y="3547"/>
                  <a:pt x="6358" y="3559"/>
                  <a:pt x="6371" y="3585"/>
                </a:cubicBezTo>
                <a:cubicBezTo>
                  <a:pt x="6332" y="3676"/>
                  <a:pt x="6280" y="3766"/>
                  <a:pt x="6164" y="3792"/>
                </a:cubicBezTo>
                <a:lnTo>
                  <a:pt x="6061" y="3908"/>
                </a:lnTo>
                <a:lnTo>
                  <a:pt x="5919" y="3998"/>
                </a:lnTo>
                <a:cubicBezTo>
                  <a:pt x="5849" y="3966"/>
                  <a:pt x="5779" y="3940"/>
                  <a:pt x="5725" y="3940"/>
                </a:cubicBezTo>
                <a:cubicBezTo>
                  <a:pt x="5650" y="3940"/>
                  <a:pt x="5606" y="3990"/>
                  <a:pt x="5636" y="4140"/>
                </a:cubicBezTo>
                <a:cubicBezTo>
                  <a:pt x="5700" y="4398"/>
                  <a:pt x="5507" y="4411"/>
                  <a:pt x="5416" y="4527"/>
                </a:cubicBezTo>
                <a:cubicBezTo>
                  <a:pt x="5342" y="4463"/>
                  <a:pt x="5250" y="4432"/>
                  <a:pt x="5160" y="4432"/>
                </a:cubicBezTo>
                <a:cubicBezTo>
                  <a:pt x="5031" y="4432"/>
                  <a:pt x="4904" y="4495"/>
                  <a:pt x="4836" y="4617"/>
                </a:cubicBezTo>
                <a:cubicBezTo>
                  <a:pt x="4720" y="4643"/>
                  <a:pt x="4694" y="4707"/>
                  <a:pt x="4772" y="4784"/>
                </a:cubicBezTo>
                <a:cubicBezTo>
                  <a:pt x="4798" y="4811"/>
                  <a:pt x="4823" y="4822"/>
                  <a:pt x="4846" y="4822"/>
                </a:cubicBezTo>
                <a:cubicBezTo>
                  <a:pt x="4890" y="4822"/>
                  <a:pt x="4927" y="4780"/>
                  <a:pt x="4952" y="4720"/>
                </a:cubicBezTo>
                <a:cubicBezTo>
                  <a:pt x="5010" y="4627"/>
                  <a:pt x="5110" y="4576"/>
                  <a:pt x="5223" y="4576"/>
                </a:cubicBezTo>
                <a:cubicBezTo>
                  <a:pt x="5236" y="4576"/>
                  <a:pt x="5249" y="4577"/>
                  <a:pt x="5262" y="4578"/>
                </a:cubicBezTo>
                <a:lnTo>
                  <a:pt x="5210" y="4733"/>
                </a:lnTo>
                <a:cubicBezTo>
                  <a:pt x="4991" y="4888"/>
                  <a:pt x="4965" y="5158"/>
                  <a:pt x="4901" y="5403"/>
                </a:cubicBezTo>
                <a:cubicBezTo>
                  <a:pt x="4857" y="5554"/>
                  <a:pt x="4823" y="5705"/>
                  <a:pt x="4662" y="5705"/>
                </a:cubicBezTo>
                <a:cubicBezTo>
                  <a:pt x="4631" y="5705"/>
                  <a:pt x="4595" y="5700"/>
                  <a:pt x="4552" y="5687"/>
                </a:cubicBezTo>
                <a:cubicBezTo>
                  <a:pt x="4514" y="5752"/>
                  <a:pt x="4436" y="5829"/>
                  <a:pt x="4449" y="5842"/>
                </a:cubicBezTo>
                <a:cubicBezTo>
                  <a:pt x="4578" y="6022"/>
                  <a:pt x="4449" y="6190"/>
                  <a:pt x="4411" y="6358"/>
                </a:cubicBezTo>
                <a:cubicBezTo>
                  <a:pt x="4424" y="6371"/>
                  <a:pt x="4436" y="6396"/>
                  <a:pt x="4424" y="6422"/>
                </a:cubicBezTo>
                <a:cubicBezTo>
                  <a:pt x="4514" y="6487"/>
                  <a:pt x="4527" y="6603"/>
                  <a:pt x="4462" y="6693"/>
                </a:cubicBezTo>
                <a:cubicBezTo>
                  <a:pt x="4411" y="6757"/>
                  <a:pt x="4436" y="6822"/>
                  <a:pt x="4449" y="6886"/>
                </a:cubicBezTo>
                <a:cubicBezTo>
                  <a:pt x="4424" y="6938"/>
                  <a:pt x="4398" y="6989"/>
                  <a:pt x="4372" y="7041"/>
                </a:cubicBezTo>
                <a:cubicBezTo>
                  <a:pt x="4315" y="7064"/>
                  <a:pt x="4256" y="7074"/>
                  <a:pt x="4197" y="7074"/>
                </a:cubicBezTo>
                <a:cubicBezTo>
                  <a:pt x="4121" y="7074"/>
                  <a:pt x="4045" y="7057"/>
                  <a:pt x="3972" y="7028"/>
                </a:cubicBezTo>
                <a:lnTo>
                  <a:pt x="3972" y="7028"/>
                </a:lnTo>
                <a:cubicBezTo>
                  <a:pt x="3972" y="7106"/>
                  <a:pt x="4024" y="7131"/>
                  <a:pt x="4075" y="7170"/>
                </a:cubicBezTo>
                <a:cubicBezTo>
                  <a:pt x="4295" y="7325"/>
                  <a:pt x="4166" y="7492"/>
                  <a:pt x="4101" y="7647"/>
                </a:cubicBezTo>
                <a:cubicBezTo>
                  <a:pt x="4057" y="7729"/>
                  <a:pt x="3995" y="7763"/>
                  <a:pt x="3929" y="7763"/>
                </a:cubicBezTo>
                <a:cubicBezTo>
                  <a:pt x="3880" y="7763"/>
                  <a:pt x="3828" y="7744"/>
                  <a:pt x="3779" y="7712"/>
                </a:cubicBezTo>
                <a:lnTo>
                  <a:pt x="3779" y="7712"/>
                </a:lnTo>
                <a:cubicBezTo>
                  <a:pt x="3714" y="7815"/>
                  <a:pt x="3792" y="7892"/>
                  <a:pt x="3830" y="7982"/>
                </a:cubicBezTo>
                <a:cubicBezTo>
                  <a:pt x="3959" y="8124"/>
                  <a:pt x="3908" y="8227"/>
                  <a:pt x="3740" y="8292"/>
                </a:cubicBezTo>
                <a:lnTo>
                  <a:pt x="3650" y="8434"/>
                </a:lnTo>
                <a:cubicBezTo>
                  <a:pt x="3572" y="8575"/>
                  <a:pt x="3701" y="8756"/>
                  <a:pt x="3572" y="8885"/>
                </a:cubicBezTo>
                <a:cubicBezTo>
                  <a:pt x="3572" y="8911"/>
                  <a:pt x="3560" y="8937"/>
                  <a:pt x="3547" y="8949"/>
                </a:cubicBezTo>
                <a:cubicBezTo>
                  <a:pt x="3585" y="8975"/>
                  <a:pt x="3611" y="9001"/>
                  <a:pt x="3650" y="9027"/>
                </a:cubicBezTo>
                <a:cubicBezTo>
                  <a:pt x="3882" y="9182"/>
                  <a:pt x="3882" y="9182"/>
                  <a:pt x="3663" y="9388"/>
                </a:cubicBezTo>
                <a:cubicBezTo>
                  <a:pt x="3590" y="9356"/>
                  <a:pt x="3521" y="9344"/>
                  <a:pt x="3454" y="9344"/>
                </a:cubicBezTo>
                <a:cubicBezTo>
                  <a:pt x="3245" y="9344"/>
                  <a:pt x="3055" y="9462"/>
                  <a:pt x="2850" y="9491"/>
                </a:cubicBezTo>
                <a:cubicBezTo>
                  <a:pt x="2837" y="9504"/>
                  <a:pt x="2825" y="9530"/>
                  <a:pt x="2812" y="9543"/>
                </a:cubicBezTo>
                <a:cubicBezTo>
                  <a:pt x="2709" y="9543"/>
                  <a:pt x="2605" y="9517"/>
                  <a:pt x="2515" y="9478"/>
                </a:cubicBezTo>
                <a:cubicBezTo>
                  <a:pt x="2439" y="9451"/>
                  <a:pt x="2360" y="9424"/>
                  <a:pt x="2293" y="9424"/>
                </a:cubicBezTo>
                <a:cubicBezTo>
                  <a:pt x="2201" y="9424"/>
                  <a:pt x="2130" y="9474"/>
                  <a:pt x="2115" y="9646"/>
                </a:cubicBezTo>
                <a:cubicBezTo>
                  <a:pt x="1956" y="9667"/>
                  <a:pt x="1884" y="9900"/>
                  <a:pt x="1711" y="9900"/>
                </a:cubicBezTo>
                <a:cubicBezTo>
                  <a:pt x="1674" y="9900"/>
                  <a:pt x="1634" y="9890"/>
                  <a:pt x="1587" y="9865"/>
                </a:cubicBezTo>
                <a:cubicBezTo>
                  <a:pt x="1576" y="9860"/>
                  <a:pt x="1566" y="9858"/>
                  <a:pt x="1558" y="9858"/>
                </a:cubicBezTo>
                <a:cubicBezTo>
                  <a:pt x="1490" y="9858"/>
                  <a:pt x="1463" y="9976"/>
                  <a:pt x="1406" y="10033"/>
                </a:cubicBezTo>
                <a:cubicBezTo>
                  <a:pt x="1625" y="10136"/>
                  <a:pt x="1625" y="10136"/>
                  <a:pt x="1484" y="10368"/>
                </a:cubicBezTo>
                <a:cubicBezTo>
                  <a:pt x="1213" y="10548"/>
                  <a:pt x="1032" y="10845"/>
                  <a:pt x="994" y="11167"/>
                </a:cubicBezTo>
                <a:cubicBezTo>
                  <a:pt x="968" y="11580"/>
                  <a:pt x="890" y="11580"/>
                  <a:pt x="542" y="11670"/>
                </a:cubicBezTo>
                <a:cubicBezTo>
                  <a:pt x="736" y="11760"/>
                  <a:pt x="942" y="11825"/>
                  <a:pt x="1045" y="12018"/>
                </a:cubicBezTo>
                <a:cubicBezTo>
                  <a:pt x="1019" y="12031"/>
                  <a:pt x="1006" y="12057"/>
                  <a:pt x="1006" y="12096"/>
                </a:cubicBezTo>
                <a:cubicBezTo>
                  <a:pt x="929" y="12250"/>
                  <a:pt x="865" y="12405"/>
                  <a:pt x="787" y="12547"/>
                </a:cubicBezTo>
                <a:cubicBezTo>
                  <a:pt x="787" y="12611"/>
                  <a:pt x="787" y="12676"/>
                  <a:pt x="839" y="12715"/>
                </a:cubicBezTo>
                <a:cubicBezTo>
                  <a:pt x="853" y="12711"/>
                  <a:pt x="866" y="12710"/>
                  <a:pt x="878" y="12710"/>
                </a:cubicBezTo>
                <a:cubicBezTo>
                  <a:pt x="1007" y="12710"/>
                  <a:pt x="1017" y="12883"/>
                  <a:pt x="1135" y="12895"/>
                </a:cubicBezTo>
                <a:cubicBezTo>
                  <a:pt x="1032" y="13024"/>
                  <a:pt x="826" y="12985"/>
                  <a:pt x="736" y="13140"/>
                </a:cubicBezTo>
                <a:lnTo>
                  <a:pt x="697" y="13127"/>
                </a:lnTo>
                <a:lnTo>
                  <a:pt x="658" y="13205"/>
                </a:lnTo>
                <a:cubicBezTo>
                  <a:pt x="684" y="13293"/>
                  <a:pt x="721" y="13382"/>
                  <a:pt x="832" y="13409"/>
                </a:cubicBezTo>
                <a:lnTo>
                  <a:pt x="832" y="13409"/>
                </a:lnTo>
                <a:lnTo>
                  <a:pt x="865" y="13334"/>
                </a:lnTo>
                <a:cubicBezTo>
                  <a:pt x="889" y="13268"/>
                  <a:pt x="950" y="13234"/>
                  <a:pt x="1011" y="13234"/>
                </a:cubicBezTo>
                <a:cubicBezTo>
                  <a:pt x="1046" y="13234"/>
                  <a:pt x="1081" y="13245"/>
                  <a:pt x="1110" y="13269"/>
                </a:cubicBezTo>
                <a:cubicBezTo>
                  <a:pt x="1432" y="13308"/>
                  <a:pt x="1432" y="13308"/>
                  <a:pt x="1729" y="13579"/>
                </a:cubicBezTo>
                <a:lnTo>
                  <a:pt x="1716" y="13579"/>
                </a:lnTo>
                <a:cubicBezTo>
                  <a:pt x="1587" y="13785"/>
                  <a:pt x="1806" y="13772"/>
                  <a:pt x="1896" y="13836"/>
                </a:cubicBezTo>
                <a:cubicBezTo>
                  <a:pt x="1943" y="13802"/>
                  <a:pt x="1989" y="13789"/>
                  <a:pt x="2034" y="13789"/>
                </a:cubicBezTo>
                <a:cubicBezTo>
                  <a:pt x="2124" y="13789"/>
                  <a:pt x="2210" y="13841"/>
                  <a:pt x="2296" y="13875"/>
                </a:cubicBezTo>
                <a:lnTo>
                  <a:pt x="2425" y="13965"/>
                </a:lnTo>
                <a:cubicBezTo>
                  <a:pt x="2399" y="14004"/>
                  <a:pt x="2386" y="14043"/>
                  <a:pt x="2373" y="14094"/>
                </a:cubicBezTo>
                <a:lnTo>
                  <a:pt x="2592" y="14133"/>
                </a:lnTo>
                <a:cubicBezTo>
                  <a:pt x="2670" y="13978"/>
                  <a:pt x="2850" y="13927"/>
                  <a:pt x="2954" y="13811"/>
                </a:cubicBezTo>
                <a:lnTo>
                  <a:pt x="3044" y="13759"/>
                </a:lnTo>
                <a:cubicBezTo>
                  <a:pt x="3121" y="13824"/>
                  <a:pt x="3147" y="13940"/>
                  <a:pt x="3108" y="14030"/>
                </a:cubicBezTo>
                <a:lnTo>
                  <a:pt x="3173" y="14133"/>
                </a:lnTo>
                <a:cubicBezTo>
                  <a:pt x="3289" y="14094"/>
                  <a:pt x="3315" y="13978"/>
                  <a:pt x="3366" y="13901"/>
                </a:cubicBezTo>
                <a:cubicBezTo>
                  <a:pt x="3340" y="13888"/>
                  <a:pt x="3327" y="13875"/>
                  <a:pt x="3302" y="13862"/>
                </a:cubicBezTo>
                <a:cubicBezTo>
                  <a:pt x="3317" y="13840"/>
                  <a:pt x="3336" y="13826"/>
                  <a:pt x="3355" y="13826"/>
                </a:cubicBezTo>
                <a:cubicBezTo>
                  <a:pt x="3368" y="13826"/>
                  <a:pt x="3381" y="13833"/>
                  <a:pt x="3392" y="13849"/>
                </a:cubicBezTo>
                <a:cubicBezTo>
                  <a:pt x="3431" y="13875"/>
                  <a:pt x="3405" y="13875"/>
                  <a:pt x="3392" y="13888"/>
                </a:cubicBezTo>
                <a:cubicBezTo>
                  <a:pt x="3397" y="13887"/>
                  <a:pt x="3402" y="13887"/>
                  <a:pt x="3406" y="13887"/>
                </a:cubicBezTo>
                <a:cubicBezTo>
                  <a:pt x="3498" y="13887"/>
                  <a:pt x="3525" y="14005"/>
                  <a:pt x="3598" y="14030"/>
                </a:cubicBezTo>
                <a:cubicBezTo>
                  <a:pt x="3611" y="14133"/>
                  <a:pt x="3585" y="14236"/>
                  <a:pt x="3521" y="14314"/>
                </a:cubicBezTo>
                <a:cubicBezTo>
                  <a:pt x="3366" y="14481"/>
                  <a:pt x="3405" y="14649"/>
                  <a:pt x="3456" y="14829"/>
                </a:cubicBezTo>
                <a:cubicBezTo>
                  <a:pt x="3469" y="14842"/>
                  <a:pt x="3482" y="14855"/>
                  <a:pt x="3495" y="14881"/>
                </a:cubicBezTo>
                <a:cubicBezTo>
                  <a:pt x="3444" y="14984"/>
                  <a:pt x="3431" y="15100"/>
                  <a:pt x="3315" y="15178"/>
                </a:cubicBezTo>
                <a:cubicBezTo>
                  <a:pt x="3302" y="15229"/>
                  <a:pt x="3263" y="15229"/>
                  <a:pt x="3211" y="15229"/>
                </a:cubicBezTo>
                <a:cubicBezTo>
                  <a:pt x="3173" y="15294"/>
                  <a:pt x="3147" y="15358"/>
                  <a:pt x="3250" y="15397"/>
                </a:cubicBezTo>
                <a:lnTo>
                  <a:pt x="3637" y="15113"/>
                </a:lnTo>
                <a:cubicBezTo>
                  <a:pt x="3805" y="15551"/>
                  <a:pt x="4153" y="15668"/>
                  <a:pt x="4540" y="15680"/>
                </a:cubicBezTo>
                <a:cubicBezTo>
                  <a:pt x="4568" y="15662"/>
                  <a:pt x="4596" y="15650"/>
                  <a:pt x="4630" y="15650"/>
                </a:cubicBezTo>
                <a:cubicBezTo>
                  <a:pt x="4642" y="15650"/>
                  <a:pt x="4655" y="15651"/>
                  <a:pt x="4669" y="15655"/>
                </a:cubicBezTo>
                <a:lnTo>
                  <a:pt x="4720" y="15590"/>
                </a:lnTo>
                <a:cubicBezTo>
                  <a:pt x="4746" y="15590"/>
                  <a:pt x="4759" y="15603"/>
                  <a:pt x="4772" y="15603"/>
                </a:cubicBezTo>
                <a:cubicBezTo>
                  <a:pt x="4785" y="15577"/>
                  <a:pt x="4797" y="15564"/>
                  <a:pt x="4823" y="15551"/>
                </a:cubicBezTo>
                <a:cubicBezTo>
                  <a:pt x="4888" y="15448"/>
                  <a:pt x="5017" y="15487"/>
                  <a:pt x="5094" y="15423"/>
                </a:cubicBezTo>
                <a:lnTo>
                  <a:pt x="5184" y="15294"/>
                </a:lnTo>
                <a:cubicBezTo>
                  <a:pt x="5146" y="15229"/>
                  <a:pt x="5094" y="15113"/>
                  <a:pt x="5146" y="15100"/>
                </a:cubicBezTo>
                <a:cubicBezTo>
                  <a:pt x="5416" y="15036"/>
                  <a:pt x="5275" y="14752"/>
                  <a:pt x="5416" y="14636"/>
                </a:cubicBezTo>
                <a:cubicBezTo>
                  <a:pt x="5481" y="14571"/>
                  <a:pt x="5416" y="14494"/>
                  <a:pt x="5365" y="14443"/>
                </a:cubicBezTo>
                <a:cubicBezTo>
                  <a:pt x="5262" y="14365"/>
                  <a:pt x="5184" y="14275"/>
                  <a:pt x="5133" y="14159"/>
                </a:cubicBezTo>
                <a:lnTo>
                  <a:pt x="5004" y="14030"/>
                </a:lnTo>
                <a:cubicBezTo>
                  <a:pt x="4952" y="14030"/>
                  <a:pt x="4926" y="13978"/>
                  <a:pt x="4939" y="13927"/>
                </a:cubicBezTo>
                <a:cubicBezTo>
                  <a:pt x="4836" y="13875"/>
                  <a:pt x="4862" y="13733"/>
                  <a:pt x="4785" y="13643"/>
                </a:cubicBezTo>
                <a:cubicBezTo>
                  <a:pt x="4781" y="13643"/>
                  <a:pt x="4777" y="13642"/>
                  <a:pt x="4774" y="13642"/>
                </a:cubicBezTo>
                <a:cubicBezTo>
                  <a:pt x="4679" y="13642"/>
                  <a:pt x="4677" y="13790"/>
                  <a:pt x="4594" y="13790"/>
                </a:cubicBezTo>
                <a:cubicBezTo>
                  <a:pt x="4585" y="13790"/>
                  <a:pt x="4576" y="13788"/>
                  <a:pt x="4565" y="13785"/>
                </a:cubicBezTo>
                <a:cubicBezTo>
                  <a:pt x="4493" y="13765"/>
                  <a:pt x="4418" y="13755"/>
                  <a:pt x="4343" y="13755"/>
                </a:cubicBezTo>
                <a:cubicBezTo>
                  <a:pt x="4177" y="13755"/>
                  <a:pt x="4011" y="13803"/>
                  <a:pt x="3869" y="13901"/>
                </a:cubicBezTo>
                <a:cubicBezTo>
                  <a:pt x="3869" y="13901"/>
                  <a:pt x="3830" y="13862"/>
                  <a:pt x="3805" y="13849"/>
                </a:cubicBezTo>
                <a:cubicBezTo>
                  <a:pt x="3895" y="13630"/>
                  <a:pt x="4114" y="13527"/>
                  <a:pt x="4243" y="13334"/>
                </a:cubicBezTo>
                <a:cubicBezTo>
                  <a:pt x="4274" y="13288"/>
                  <a:pt x="4299" y="13270"/>
                  <a:pt x="4321" y="13270"/>
                </a:cubicBezTo>
                <a:cubicBezTo>
                  <a:pt x="4392" y="13270"/>
                  <a:pt x="4438" y="13450"/>
                  <a:pt x="4565" y="13450"/>
                </a:cubicBezTo>
                <a:cubicBezTo>
                  <a:pt x="4578" y="13308"/>
                  <a:pt x="4591" y="13153"/>
                  <a:pt x="4604" y="12998"/>
                </a:cubicBezTo>
                <a:lnTo>
                  <a:pt x="4733" y="12805"/>
                </a:lnTo>
                <a:lnTo>
                  <a:pt x="4926" y="12792"/>
                </a:lnTo>
                <a:cubicBezTo>
                  <a:pt x="4965" y="12715"/>
                  <a:pt x="4965" y="12650"/>
                  <a:pt x="4875" y="12611"/>
                </a:cubicBezTo>
                <a:cubicBezTo>
                  <a:pt x="4926" y="12560"/>
                  <a:pt x="4888" y="12444"/>
                  <a:pt x="4965" y="12444"/>
                </a:cubicBezTo>
                <a:cubicBezTo>
                  <a:pt x="5171" y="12444"/>
                  <a:pt x="5300" y="12431"/>
                  <a:pt x="5120" y="12173"/>
                </a:cubicBezTo>
                <a:cubicBezTo>
                  <a:pt x="5068" y="12096"/>
                  <a:pt x="5197" y="12070"/>
                  <a:pt x="5287" y="12070"/>
                </a:cubicBezTo>
                <a:cubicBezTo>
                  <a:pt x="5429" y="12134"/>
                  <a:pt x="5532" y="12289"/>
                  <a:pt x="5532" y="12444"/>
                </a:cubicBezTo>
                <a:cubicBezTo>
                  <a:pt x="5661" y="12444"/>
                  <a:pt x="5739" y="12392"/>
                  <a:pt x="5752" y="12250"/>
                </a:cubicBezTo>
                <a:cubicBezTo>
                  <a:pt x="5726" y="12250"/>
                  <a:pt x="5713" y="12238"/>
                  <a:pt x="5687" y="12238"/>
                </a:cubicBezTo>
                <a:cubicBezTo>
                  <a:pt x="5674" y="12225"/>
                  <a:pt x="5674" y="12199"/>
                  <a:pt x="5674" y="12173"/>
                </a:cubicBezTo>
                <a:lnTo>
                  <a:pt x="5648" y="12160"/>
                </a:lnTo>
                <a:cubicBezTo>
                  <a:pt x="5275" y="11954"/>
                  <a:pt x="5197" y="11864"/>
                  <a:pt x="5313" y="11464"/>
                </a:cubicBezTo>
                <a:cubicBezTo>
                  <a:pt x="5352" y="11283"/>
                  <a:pt x="5236" y="11167"/>
                  <a:pt x="5262" y="11013"/>
                </a:cubicBezTo>
                <a:cubicBezTo>
                  <a:pt x="5158" y="10961"/>
                  <a:pt x="5094" y="10909"/>
                  <a:pt x="5094" y="10793"/>
                </a:cubicBezTo>
                <a:cubicBezTo>
                  <a:pt x="5068" y="10729"/>
                  <a:pt x="5068" y="10664"/>
                  <a:pt x="5094" y="10613"/>
                </a:cubicBezTo>
                <a:cubicBezTo>
                  <a:pt x="5068" y="10394"/>
                  <a:pt x="5133" y="10149"/>
                  <a:pt x="4888" y="10007"/>
                </a:cubicBezTo>
                <a:lnTo>
                  <a:pt x="5017" y="9955"/>
                </a:lnTo>
                <a:cubicBezTo>
                  <a:pt x="5048" y="9964"/>
                  <a:pt x="5080" y="9970"/>
                  <a:pt x="5109" y="9970"/>
                </a:cubicBezTo>
                <a:cubicBezTo>
                  <a:pt x="5164" y="9970"/>
                  <a:pt x="5211" y="9950"/>
                  <a:pt x="5236" y="9891"/>
                </a:cubicBezTo>
                <a:cubicBezTo>
                  <a:pt x="5262" y="9800"/>
                  <a:pt x="5275" y="9723"/>
                  <a:pt x="5262" y="9633"/>
                </a:cubicBezTo>
                <a:cubicBezTo>
                  <a:pt x="5246" y="9530"/>
                  <a:pt x="5177" y="9515"/>
                  <a:pt x="5096" y="9515"/>
                </a:cubicBezTo>
                <a:cubicBezTo>
                  <a:pt x="5065" y="9515"/>
                  <a:pt x="5032" y="9517"/>
                  <a:pt x="5000" y="9517"/>
                </a:cubicBezTo>
                <a:cubicBezTo>
                  <a:pt x="4907" y="9517"/>
                  <a:pt x="4820" y="9500"/>
                  <a:pt x="4797" y="9362"/>
                </a:cubicBezTo>
                <a:cubicBezTo>
                  <a:pt x="4797" y="9327"/>
                  <a:pt x="4776" y="9314"/>
                  <a:pt x="4747" y="9314"/>
                </a:cubicBezTo>
                <a:cubicBezTo>
                  <a:pt x="4700" y="9314"/>
                  <a:pt x="4631" y="9348"/>
                  <a:pt x="4591" y="9388"/>
                </a:cubicBezTo>
                <a:cubicBezTo>
                  <a:pt x="4565" y="9414"/>
                  <a:pt x="4540" y="9452"/>
                  <a:pt x="4527" y="9491"/>
                </a:cubicBezTo>
                <a:cubicBezTo>
                  <a:pt x="4475" y="9568"/>
                  <a:pt x="4398" y="9530"/>
                  <a:pt x="4333" y="9555"/>
                </a:cubicBezTo>
                <a:lnTo>
                  <a:pt x="4114" y="9388"/>
                </a:lnTo>
                <a:cubicBezTo>
                  <a:pt x="4166" y="9285"/>
                  <a:pt x="4243" y="9156"/>
                  <a:pt x="4088" y="9104"/>
                </a:cubicBezTo>
                <a:cubicBezTo>
                  <a:pt x="3817" y="9001"/>
                  <a:pt x="3895" y="8820"/>
                  <a:pt x="3972" y="8653"/>
                </a:cubicBezTo>
                <a:cubicBezTo>
                  <a:pt x="3996" y="8581"/>
                  <a:pt x="4009" y="8444"/>
                  <a:pt x="4113" y="8444"/>
                </a:cubicBezTo>
                <a:cubicBezTo>
                  <a:pt x="4121" y="8444"/>
                  <a:pt x="4130" y="8445"/>
                  <a:pt x="4140" y="8447"/>
                </a:cubicBezTo>
                <a:cubicBezTo>
                  <a:pt x="4269" y="8472"/>
                  <a:pt x="4346" y="8575"/>
                  <a:pt x="4359" y="8692"/>
                </a:cubicBezTo>
                <a:cubicBezTo>
                  <a:pt x="4372" y="8769"/>
                  <a:pt x="4282" y="8846"/>
                  <a:pt x="4398" y="8937"/>
                </a:cubicBezTo>
                <a:cubicBezTo>
                  <a:pt x="4478" y="8896"/>
                  <a:pt x="4580" y="8853"/>
                  <a:pt x="4669" y="8853"/>
                </a:cubicBezTo>
                <a:cubicBezTo>
                  <a:pt x="4752" y="8853"/>
                  <a:pt x="4825" y="8890"/>
                  <a:pt x="4862" y="9001"/>
                </a:cubicBezTo>
                <a:cubicBezTo>
                  <a:pt x="4920" y="9176"/>
                  <a:pt x="4968" y="9235"/>
                  <a:pt x="5111" y="9235"/>
                </a:cubicBezTo>
                <a:cubicBezTo>
                  <a:pt x="5125" y="9235"/>
                  <a:pt x="5141" y="9234"/>
                  <a:pt x="5158" y="9233"/>
                </a:cubicBezTo>
                <a:cubicBezTo>
                  <a:pt x="5287" y="9246"/>
                  <a:pt x="5391" y="9298"/>
                  <a:pt x="5468" y="9388"/>
                </a:cubicBezTo>
                <a:cubicBezTo>
                  <a:pt x="5558" y="9491"/>
                  <a:pt x="5700" y="9555"/>
                  <a:pt x="5842" y="9555"/>
                </a:cubicBezTo>
                <a:lnTo>
                  <a:pt x="5842" y="9233"/>
                </a:lnTo>
                <a:lnTo>
                  <a:pt x="5958" y="9156"/>
                </a:lnTo>
                <a:cubicBezTo>
                  <a:pt x="6048" y="9233"/>
                  <a:pt x="6113" y="9310"/>
                  <a:pt x="6074" y="9452"/>
                </a:cubicBezTo>
                <a:cubicBezTo>
                  <a:pt x="6048" y="9530"/>
                  <a:pt x="5997" y="9607"/>
                  <a:pt x="6100" y="9672"/>
                </a:cubicBezTo>
                <a:cubicBezTo>
                  <a:pt x="6306" y="9788"/>
                  <a:pt x="6242" y="9955"/>
                  <a:pt x="6177" y="10110"/>
                </a:cubicBezTo>
                <a:cubicBezTo>
                  <a:pt x="6151" y="10187"/>
                  <a:pt x="6087" y="10265"/>
                  <a:pt x="6164" y="10342"/>
                </a:cubicBezTo>
                <a:cubicBezTo>
                  <a:pt x="6255" y="10342"/>
                  <a:pt x="6332" y="10316"/>
                  <a:pt x="6396" y="10252"/>
                </a:cubicBezTo>
                <a:cubicBezTo>
                  <a:pt x="6396" y="10200"/>
                  <a:pt x="6396" y="10136"/>
                  <a:pt x="6396" y="10084"/>
                </a:cubicBezTo>
                <a:cubicBezTo>
                  <a:pt x="6422" y="9852"/>
                  <a:pt x="6616" y="9581"/>
                  <a:pt x="6255" y="9414"/>
                </a:cubicBezTo>
                <a:cubicBezTo>
                  <a:pt x="6138" y="9362"/>
                  <a:pt x="6229" y="9053"/>
                  <a:pt x="6371" y="8962"/>
                </a:cubicBezTo>
                <a:cubicBezTo>
                  <a:pt x="6387" y="8952"/>
                  <a:pt x="6401" y="8947"/>
                  <a:pt x="6415" y="8947"/>
                </a:cubicBezTo>
                <a:cubicBezTo>
                  <a:pt x="6464" y="8947"/>
                  <a:pt x="6495" y="9012"/>
                  <a:pt x="6525" y="9053"/>
                </a:cubicBezTo>
                <a:cubicBezTo>
                  <a:pt x="6525" y="9108"/>
                  <a:pt x="6550" y="9134"/>
                  <a:pt x="6580" y="9134"/>
                </a:cubicBezTo>
                <a:cubicBezTo>
                  <a:pt x="6600" y="9134"/>
                  <a:pt x="6622" y="9124"/>
                  <a:pt x="6641" y="9104"/>
                </a:cubicBezTo>
                <a:cubicBezTo>
                  <a:pt x="6693" y="9065"/>
                  <a:pt x="6667" y="9040"/>
                  <a:pt x="6693" y="9001"/>
                </a:cubicBezTo>
                <a:cubicBezTo>
                  <a:pt x="6724" y="8921"/>
                  <a:pt x="6752" y="8885"/>
                  <a:pt x="6778" y="8885"/>
                </a:cubicBezTo>
                <a:cubicBezTo>
                  <a:pt x="6807" y="8885"/>
                  <a:pt x="6834" y="8927"/>
                  <a:pt x="6861" y="9001"/>
                </a:cubicBezTo>
                <a:cubicBezTo>
                  <a:pt x="6770" y="9207"/>
                  <a:pt x="6899" y="9349"/>
                  <a:pt x="6977" y="9517"/>
                </a:cubicBezTo>
                <a:cubicBezTo>
                  <a:pt x="6938" y="9594"/>
                  <a:pt x="6938" y="9723"/>
                  <a:pt x="6873" y="9749"/>
                </a:cubicBezTo>
                <a:cubicBezTo>
                  <a:pt x="6641" y="9865"/>
                  <a:pt x="6719" y="10058"/>
                  <a:pt x="6719" y="10239"/>
                </a:cubicBezTo>
                <a:cubicBezTo>
                  <a:pt x="6732" y="10303"/>
                  <a:pt x="6732" y="10394"/>
                  <a:pt x="6822" y="10394"/>
                </a:cubicBezTo>
                <a:cubicBezTo>
                  <a:pt x="6925" y="10394"/>
                  <a:pt x="6912" y="10303"/>
                  <a:pt x="6925" y="10239"/>
                </a:cubicBezTo>
                <a:cubicBezTo>
                  <a:pt x="6925" y="10149"/>
                  <a:pt x="6745" y="10071"/>
                  <a:pt x="6899" y="9968"/>
                </a:cubicBezTo>
                <a:lnTo>
                  <a:pt x="6899" y="9968"/>
                </a:lnTo>
                <a:cubicBezTo>
                  <a:pt x="6968" y="9988"/>
                  <a:pt x="7016" y="10001"/>
                  <a:pt x="7049" y="10001"/>
                </a:cubicBezTo>
                <a:cubicBezTo>
                  <a:pt x="7123" y="10001"/>
                  <a:pt x="7123" y="9939"/>
                  <a:pt x="7106" y="9762"/>
                </a:cubicBezTo>
                <a:cubicBezTo>
                  <a:pt x="7157" y="9672"/>
                  <a:pt x="7247" y="9697"/>
                  <a:pt x="7325" y="9672"/>
                </a:cubicBezTo>
                <a:cubicBezTo>
                  <a:pt x="7389" y="9672"/>
                  <a:pt x="7467" y="9684"/>
                  <a:pt x="7531" y="9723"/>
                </a:cubicBezTo>
                <a:cubicBezTo>
                  <a:pt x="7634" y="9800"/>
                  <a:pt x="7828" y="9800"/>
                  <a:pt x="7815" y="9994"/>
                </a:cubicBezTo>
                <a:cubicBezTo>
                  <a:pt x="7802" y="10174"/>
                  <a:pt x="7750" y="10355"/>
                  <a:pt x="7518" y="10381"/>
                </a:cubicBezTo>
                <a:lnTo>
                  <a:pt x="7531" y="10381"/>
                </a:lnTo>
                <a:lnTo>
                  <a:pt x="7531" y="10407"/>
                </a:lnTo>
                <a:cubicBezTo>
                  <a:pt x="7596" y="10445"/>
                  <a:pt x="7596" y="10484"/>
                  <a:pt x="7557" y="10523"/>
                </a:cubicBezTo>
                <a:cubicBezTo>
                  <a:pt x="7557" y="10548"/>
                  <a:pt x="7531" y="10587"/>
                  <a:pt x="7531" y="10613"/>
                </a:cubicBezTo>
                <a:cubicBezTo>
                  <a:pt x="7557" y="10639"/>
                  <a:pt x="7557" y="10677"/>
                  <a:pt x="7531" y="10703"/>
                </a:cubicBezTo>
                <a:lnTo>
                  <a:pt x="7531" y="10922"/>
                </a:lnTo>
                <a:lnTo>
                  <a:pt x="7892" y="11167"/>
                </a:lnTo>
                <a:cubicBezTo>
                  <a:pt x="7899" y="11161"/>
                  <a:pt x="7911" y="11158"/>
                  <a:pt x="7924" y="11158"/>
                </a:cubicBezTo>
                <a:cubicBezTo>
                  <a:pt x="7937" y="11158"/>
                  <a:pt x="7950" y="11161"/>
                  <a:pt x="7957" y="11167"/>
                </a:cubicBezTo>
                <a:lnTo>
                  <a:pt x="8034" y="11103"/>
                </a:lnTo>
                <a:cubicBezTo>
                  <a:pt x="8060" y="11142"/>
                  <a:pt x="8073" y="11193"/>
                  <a:pt x="8047" y="11232"/>
                </a:cubicBezTo>
                <a:lnTo>
                  <a:pt x="8150" y="11412"/>
                </a:lnTo>
                <a:lnTo>
                  <a:pt x="8537" y="11606"/>
                </a:lnTo>
                <a:cubicBezTo>
                  <a:pt x="8550" y="11593"/>
                  <a:pt x="8576" y="11567"/>
                  <a:pt x="8588" y="11541"/>
                </a:cubicBezTo>
                <a:cubicBezTo>
                  <a:pt x="8563" y="11477"/>
                  <a:pt x="8524" y="11412"/>
                  <a:pt x="8588" y="11348"/>
                </a:cubicBezTo>
                <a:cubicBezTo>
                  <a:pt x="8421" y="11270"/>
                  <a:pt x="8356" y="11077"/>
                  <a:pt x="8460" y="10922"/>
                </a:cubicBezTo>
                <a:cubicBezTo>
                  <a:pt x="8692" y="10613"/>
                  <a:pt x="8498" y="10458"/>
                  <a:pt x="8305" y="10278"/>
                </a:cubicBezTo>
                <a:cubicBezTo>
                  <a:pt x="8215" y="10162"/>
                  <a:pt x="8073" y="10110"/>
                  <a:pt x="8008" y="9994"/>
                </a:cubicBezTo>
                <a:cubicBezTo>
                  <a:pt x="8046" y="9978"/>
                  <a:pt x="8080" y="9972"/>
                  <a:pt x="8113" y="9972"/>
                </a:cubicBezTo>
                <a:cubicBezTo>
                  <a:pt x="8215" y="9972"/>
                  <a:pt x="8297" y="10035"/>
                  <a:pt x="8395" y="10084"/>
                </a:cubicBezTo>
                <a:cubicBezTo>
                  <a:pt x="8717" y="10252"/>
                  <a:pt x="8846" y="10574"/>
                  <a:pt x="9130" y="10755"/>
                </a:cubicBezTo>
                <a:cubicBezTo>
                  <a:pt x="9169" y="10690"/>
                  <a:pt x="9246" y="10652"/>
                  <a:pt x="9169" y="10574"/>
                </a:cubicBezTo>
                <a:cubicBezTo>
                  <a:pt x="9014" y="10419"/>
                  <a:pt x="9117" y="10316"/>
                  <a:pt x="9259" y="10226"/>
                </a:cubicBezTo>
                <a:lnTo>
                  <a:pt x="9285" y="10252"/>
                </a:lnTo>
                <a:lnTo>
                  <a:pt x="9323" y="10252"/>
                </a:lnTo>
                <a:cubicBezTo>
                  <a:pt x="9452" y="10342"/>
                  <a:pt x="9581" y="10445"/>
                  <a:pt x="9530" y="10639"/>
                </a:cubicBezTo>
                <a:lnTo>
                  <a:pt x="9672" y="10755"/>
                </a:lnTo>
                <a:cubicBezTo>
                  <a:pt x="9710" y="10703"/>
                  <a:pt x="9736" y="10652"/>
                  <a:pt x="9801" y="10639"/>
                </a:cubicBezTo>
                <a:cubicBezTo>
                  <a:pt x="9826" y="10613"/>
                  <a:pt x="9839" y="10600"/>
                  <a:pt x="9865" y="10574"/>
                </a:cubicBezTo>
                <a:lnTo>
                  <a:pt x="9942" y="10419"/>
                </a:lnTo>
                <a:cubicBezTo>
                  <a:pt x="9958" y="10373"/>
                  <a:pt x="9978" y="10350"/>
                  <a:pt x="10003" y="10350"/>
                </a:cubicBezTo>
                <a:cubicBezTo>
                  <a:pt x="10019" y="10350"/>
                  <a:pt x="10038" y="10360"/>
                  <a:pt x="10058" y="10381"/>
                </a:cubicBezTo>
                <a:cubicBezTo>
                  <a:pt x="10099" y="10421"/>
                  <a:pt x="10147" y="10453"/>
                  <a:pt x="10209" y="10453"/>
                </a:cubicBezTo>
                <a:cubicBezTo>
                  <a:pt x="10226" y="10453"/>
                  <a:pt x="10245" y="10451"/>
                  <a:pt x="10265" y="10445"/>
                </a:cubicBezTo>
                <a:cubicBezTo>
                  <a:pt x="10239" y="10187"/>
                  <a:pt x="10381" y="10097"/>
                  <a:pt x="10626" y="10084"/>
                </a:cubicBezTo>
                <a:lnTo>
                  <a:pt x="10703" y="9994"/>
                </a:lnTo>
                <a:cubicBezTo>
                  <a:pt x="10760" y="10043"/>
                  <a:pt x="10812" y="10142"/>
                  <a:pt x="10871" y="10142"/>
                </a:cubicBezTo>
                <a:cubicBezTo>
                  <a:pt x="10906" y="10142"/>
                  <a:pt x="10944" y="10107"/>
                  <a:pt x="10987" y="10007"/>
                </a:cubicBezTo>
                <a:lnTo>
                  <a:pt x="10922" y="9955"/>
                </a:lnTo>
                <a:cubicBezTo>
                  <a:pt x="10942" y="9877"/>
                  <a:pt x="10961" y="9799"/>
                  <a:pt x="11031" y="9799"/>
                </a:cubicBezTo>
                <a:cubicBezTo>
                  <a:pt x="11053" y="9799"/>
                  <a:pt x="11081" y="9807"/>
                  <a:pt x="11116" y="9826"/>
                </a:cubicBezTo>
                <a:cubicBezTo>
                  <a:pt x="11193" y="9878"/>
                  <a:pt x="11258" y="9942"/>
                  <a:pt x="11335" y="10007"/>
                </a:cubicBezTo>
                <a:cubicBezTo>
                  <a:pt x="11412" y="9981"/>
                  <a:pt x="11490" y="9929"/>
                  <a:pt x="11554" y="9852"/>
                </a:cubicBezTo>
                <a:cubicBezTo>
                  <a:pt x="11593" y="9659"/>
                  <a:pt x="11683" y="9478"/>
                  <a:pt x="11812" y="9323"/>
                </a:cubicBezTo>
                <a:lnTo>
                  <a:pt x="11902" y="9323"/>
                </a:lnTo>
                <a:lnTo>
                  <a:pt x="12096" y="9491"/>
                </a:lnTo>
                <a:cubicBezTo>
                  <a:pt x="12122" y="9491"/>
                  <a:pt x="12147" y="9491"/>
                  <a:pt x="12173" y="9504"/>
                </a:cubicBezTo>
                <a:cubicBezTo>
                  <a:pt x="12236" y="9430"/>
                  <a:pt x="12293" y="9399"/>
                  <a:pt x="12346" y="9399"/>
                </a:cubicBezTo>
                <a:cubicBezTo>
                  <a:pt x="12423" y="9399"/>
                  <a:pt x="12491" y="9464"/>
                  <a:pt x="12560" y="9555"/>
                </a:cubicBezTo>
                <a:cubicBezTo>
                  <a:pt x="12597" y="9578"/>
                  <a:pt x="12644" y="9592"/>
                  <a:pt x="12688" y="9592"/>
                </a:cubicBezTo>
                <a:cubicBezTo>
                  <a:pt x="12721" y="9592"/>
                  <a:pt x="12752" y="9585"/>
                  <a:pt x="12779" y="9568"/>
                </a:cubicBezTo>
                <a:cubicBezTo>
                  <a:pt x="12805" y="9491"/>
                  <a:pt x="12831" y="9414"/>
                  <a:pt x="12857" y="9336"/>
                </a:cubicBezTo>
                <a:cubicBezTo>
                  <a:pt x="12792" y="9248"/>
                  <a:pt x="12720" y="9224"/>
                  <a:pt x="12644" y="9224"/>
                </a:cubicBezTo>
                <a:cubicBezTo>
                  <a:pt x="12553" y="9224"/>
                  <a:pt x="12458" y="9259"/>
                  <a:pt x="12367" y="9259"/>
                </a:cubicBezTo>
                <a:lnTo>
                  <a:pt x="12134" y="8988"/>
                </a:lnTo>
                <a:cubicBezTo>
                  <a:pt x="12134" y="8872"/>
                  <a:pt x="12225" y="8743"/>
                  <a:pt x="12083" y="8666"/>
                </a:cubicBezTo>
                <a:cubicBezTo>
                  <a:pt x="12070" y="8614"/>
                  <a:pt x="12057" y="8575"/>
                  <a:pt x="12044" y="8537"/>
                </a:cubicBezTo>
                <a:cubicBezTo>
                  <a:pt x="12111" y="8470"/>
                  <a:pt x="12199" y="8432"/>
                  <a:pt x="12292" y="8432"/>
                </a:cubicBezTo>
                <a:cubicBezTo>
                  <a:pt x="12325" y="8432"/>
                  <a:pt x="12359" y="8436"/>
                  <a:pt x="12392" y="8447"/>
                </a:cubicBezTo>
                <a:cubicBezTo>
                  <a:pt x="12392" y="8524"/>
                  <a:pt x="12354" y="8614"/>
                  <a:pt x="12418" y="8692"/>
                </a:cubicBezTo>
                <a:lnTo>
                  <a:pt x="12560" y="8537"/>
                </a:lnTo>
                <a:cubicBezTo>
                  <a:pt x="12792" y="8627"/>
                  <a:pt x="12921" y="8820"/>
                  <a:pt x="13076" y="8988"/>
                </a:cubicBezTo>
                <a:cubicBezTo>
                  <a:pt x="13153" y="8898"/>
                  <a:pt x="13218" y="8808"/>
                  <a:pt x="13256" y="8692"/>
                </a:cubicBezTo>
                <a:cubicBezTo>
                  <a:pt x="13230" y="8653"/>
                  <a:pt x="13243" y="8588"/>
                  <a:pt x="13282" y="8563"/>
                </a:cubicBezTo>
                <a:cubicBezTo>
                  <a:pt x="13295" y="8498"/>
                  <a:pt x="13308" y="8434"/>
                  <a:pt x="13321" y="8382"/>
                </a:cubicBezTo>
                <a:lnTo>
                  <a:pt x="13385" y="8318"/>
                </a:lnTo>
                <a:cubicBezTo>
                  <a:pt x="13395" y="8277"/>
                  <a:pt x="13429" y="8245"/>
                  <a:pt x="13468" y="8245"/>
                </a:cubicBezTo>
                <a:cubicBezTo>
                  <a:pt x="13479" y="8245"/>
                  <a:pt x="13490" y="8247"/>
                  <a:pt x="13501" y="8253"/>
                </a:cubicBezTo>
                <a:lnTo>
                  <a:pt x="13501" y="8240"/>
                </a:lnTo>
                <a:cubicBezTo>
                  <a:pt x="13630" y="8073"/>
                  <a:pt x="13759" y="7918"/>
                  <a:pt x="13656" y="7686"/>
                </a:cubicBezTo>
                <a:cubicBezTo>
                  <a:pt x="13604" y="7570"/>
                  <a:pt x="13720" y="7518"/>
                  <a:pt x="13798" y="7479"/>
                </a:cubicBezTo>
                <a:lnTo>
                  <a:pt x="13955" y="7516"/>
                </a:lnTo>
                <a:lnTo>
                  <a:pt x="13955" y="7516"/>
                </a:lnTo>
                <a:cubicBezTo>
                  <a:pt x="13954" y="7517"/>
                  <a:pt x="13953" y="7517"/>
                  <a:pt x="13953" y="7518"/>
                </a:cubicBezTo>
                <a:lnTo>
                  <a:pt x="13953" y="7531"/>
                </a:lnTo>
                <a:cubicBezTo>
                  <a:pt x="13957" y="7527"/>
                  <a:pt x="13961" y="7523"/>
                  <a:pt x="13965" y="7518"/>
                </a:cubicBezTo>
                <a:lnTo>
                  <a:pt x="13965" y="7518"/>
                </a:lnTo>
                <a:lnTo>
                  <a:pt x="13965" y="7518"/>
                </a:lnTo>
                <a:lnTo>
                  <a:pt x="14107" y="7634"/>
                </a:lnTo>
                <a:lnTo>
                  <a:pt x="14223" y="7595"/>
                </a:lnTo>
                <a:cubicBezTo>
                  <a:pt x="14236" y="7595"/>
                  <a:pt x="14249" y="7608"/>
                  <a:pt x="14262" y="7621"/>
                </a:cubicBezTo>
                <a:cubicBezTo>
                  <a:pt x="14249" y="7608"/>
                  <a:pt x="14249" y="7595"/>
                  <a:pt x="14236" y="7595"/>
                </a:cubicBezTo>
                <a:cubicBezTo>
                  <a:pt x="14262" y="7531"/>
                  <a:pt x="14327" y="7544"/>
                  <a:pt x="14378" y="7531"/>
                </a:cubicBezTo>
                <a:lnTo>
                  <a:pt x="14378" y="7531"/>
                </a:lnTo>
                <a:cubicBezTo>
                  <a:pt x="14378" y="7583"/>
                  <a:pt x="14378" y="7634"/>
                  <a:pt x="14314" y="7647"/>
                </a:cubicBezTo>
                <a:cubicBezTo>
                  <a:pt x="14301" y="7647"/>
                  <a:pt x="14275" y="7634"/>
                  <a:pt x="14262" y="7621"/>
                </a:cubicBezTo>
                <a:lnTo>
                  <a:pt x="14262" y="7621"/>
                </a:lnTo>
                <a:cubicBezTo>
                  <a:pt x="14275" y="7634"/>
                  <a:pt x="14275" y="7634"/>
                  <a:pt x="14262" y="7647"/>
                </a:cubicBezTo>
                <a:cubicBezTo>
                  <a:pt x="14327" y="7647"/>
                  <a:pt x="14378" y="7686"/>
                  <a:pt x="14391" y="7737"/>
                </a:cubicBezTo>
                <a:cubicBezTo>
                  <a:pt x="14424" y="7792"/>
                  <a:pt x="14475" y="7846"/>
                  <a:pt x="14529" y="7846"/>
                </a:cubicBezTo>
                <a:cubicBezTo>
                  <a:pt x="14539" y="7846"/>
                  <a:pt x="14549" y="7844"/>
                  <a:pt x="14559" y="7840"/>
                </a:cubicBezTo>
                <a:cubicBezTo>
                  <a:pt x="14610" y="7815"/>
                  <a:pt x="14636" y="7712"/>
                  <a:pt x="14623" y="7634"/>
                </a:cubicBezTo>
                <a:lnTo>
                  <a:pt x="14378" y="7531"/>
                </a:lnTo>
                <a:cubicBezTo>
                  <a:pt x="14455" y="7428"/>
                  <a:pt x="14352" y="7286"/>
                  <a:pt x="14455" y="7209"/>
                </a:cubicBezTo>
                <a:cubicBezTo>
                  <a:pt x="14610" y="7093"/>
                  <a:pt x="14584" y="6938"/>
                  <a:pt x="14584" y="6783"/>
                </a:cubicBezTo>
                <a:cubicBezTo>
                  <a:pt x="14584" y="6616"/>
                  <a:pt x="14546" y="6448"/>
                  <a:pt x="14443" y="6306"/>
                </a:cubicBezTo>
                <a:cubicBezTo>
                  <a:pt x="14352" y="6190"/>
                  <a:pt x="14327" y="6035"/>
                  <a:pt x="14378" y="5893"/>
                </a:cubicBezTo>
                <a:cubicBezTo>
                  <a:pt x="14389" y="5889"/>
                  <a:pt x="14399" y="5887"/>
                  <a:pt x="14410" y="5887"/>
                </a:cubicBezTo>
                <a:cubicBezTo>
                  <a:pt x="14484" y="5887"/>
                  <a:pt x="14563" y="5985"/>
                  <a:pt x="14643" y="5985"/>
                </a:cubicBezTo>
                <a:cubicBezTo>
                  <a:pt x="14679" y="5985"/>
                  <a:pt x="14715" y="5965"/>
                  <a:pt x="14752" y="5906"/>
                </a:cubicBezTo>
                <a:cubicBezTo>
                  <a:pt x="14778" y="5700"/>
                  <a:pt x="14739" y="5481"/>
                  <a:pt x="14945" y="5339"/>
                </a:cubicBezTo>
                <a:cubicBezTo>
                  <a:pt x="15023" y="5262"/>
                  <a:pt x="15049" y="5158"/>
                  <a:pt x="15036" y="5068"/>
                </a:cubicBezTo>
                <a:cubicBezTo>
                  <a:pt x="14984" y="4681"/>
                  <a:pt x="15461" y="4514"/>
                  <a:pt x="15693" y="4333"/>
                </a:cubicBezTo>
                <a:lnTo>
                  <a:pt x="15693" y="491"/>
                </a:lnTo>
                <a:cubicBezTo>
                  <a:pt x="15680" y="426"/>
                  <a:pt x="15680" y="362"/>
                  <a:pt x="15693" y="310"/>
                </a:cubicBezTo>
                <a:lnTo>
                  <a:pt x="15693" y="1"/>
                </a:ln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 name="Google Shape;866;p7"/>
          <p:cNvGrpSpPr/>
          <p:nvPr/>
        </p:nvGrpSpPr>
        <p:grpSpPr>
          <a:xfrm>
            <a:off x="4871900" y="3953102"/>
            <a:ext cx="1131049" cy="931599"/>
            <a:chOff x="5342550" y="4109652"/>
            <a:chExt cx="1131049" cy="931599"/>
          </a:xfrm>
        </p:grpSpPr>
        <p:sp>
          <p:nvSpPr>
            <p:cNvPr id="867" name="Google Shape;867;p7"/>
            <p:cNvSpPr/>
            <p:nvPr/>
          </p:nvSpPr>
          <p:spPr>
            <a:xfrm rot="10800000">
              <a:off x="5342550" y="4692726"/>
              <a:ext cx="507430" cy="348524"/>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
            <p:cNvSpPr/>
            <p:nvPr/>
          </p:nvSpPr>
          <p:spPr>
            <a:xfrm rot="10800000">
              <a:off x="5431472" y="4447859"/>
              <a:ext cx="82525" cy="77122"/>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
            <p:cNvSpPr/>
            <p:nvPr/>
          </p:nvSpPr>
          <p:spPr>
            <a:xfrm rot="10800000">
              <a:off x="5782944" y="4109652"/>
              <a:ext cx="690655" cy="579154"/>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
            <p:cNvSpPr/>
            <p:nvPr/>
          </p:nvSpPr>
          <p:spPr>
            <a:xfrm rot="10800000">
              <a:off x="5795713" y="4187998"/>
              <a:ext cx="31684" cy="28737"/>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
            <p:cNvSpPr/>
            <p:nvPr/>
          </p:nvSpPr>
          <p:spPr>
            <a:xfrm rot="10800000">
              <a:off x="5969851" y="4286244"/>
              <a:ext cx="22351" cy="15965"/>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
            <p:cNvSpPr/>
            <p:nvPr/>
          </p:nvSpPr>
          <p:spPr>
            <a:xfrm rot="10800000">
              <a:off x="5817818" y="4250138"/>
              <a:ext cx="15965" cy="17438"/>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
            <p:cNvSpPr/>
            <p:nvPr/>
          </p:nvSpPr>
          <p:spPr>
            <a:xfrm rot="10800000">
              <a:off x="5789327" y="4526946"/>
              <a:ext cx="23824" cy="20877"/>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
            <p:cNvSpPr/>
            <p:nvPr/>
          </p:nvSpPr>
          <p:spPr>
            <a:xfrm rot="10800000">
              <a:off x="5520137" y="4401437"/>
              <a:ext cx="22351" cy="16210"/>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
            <p:cNvSpPr/>
            <p:nvPr/>
          </p:nvSpPr>
          <p:spPr>
            <a:xfrm rot="10800000">
              <a:off x="5431471" y="4264138"/>
              <a:ext cx="15965" cy="15965"/>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
            <p:cNvSpPr/>
            <p:nvPr/>
          </p:nvSpPr>
          <p:spPr>
            <a:xfrm rot="10800000">
              <a:off x="5570734" y="4387684"/>
              <a:ext cx="209260" cy="195508"/>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7"/>
          <p:cNvGrpSpPr/>
          <p:nvPr/>
        </p:nvGrpSpPr>
        <p:grpSpPr>
          <a:xfrm>
            <a:off x="714214" y="4473580"/>
            <a:ext cx="7715881" cy="314092"/>
            <a:chOff x="946206" y="1234018"/>
            <a:chExt cx="7556440" cy="307601"/>
          </a:xfrm>
        </p:grpSpPr>
        <p:grpSp>
          <p:nvGrpSpPr>
            <p:cNvPr id="878" name="Google Shape;878;p7"/>
            <p:cNvGrpSpPr/>
            <p:nvPr/>
          </p:nvGrpSpPr>
          <p:grpSpPr>
            <a:xfrm>
              <a:off x="1114930" y="1355757"/>
              <a:ext cx="7163972" cy="64150"/>
              <a:chOff x="1299890" y="844622"/>
              <a:chExt cx="6544233" cy="64143"/>
            </a:xfrm>
          </p:grpSpPr>
          <p:grpSp>
            <p:nvGrpSpPr>
              <p:cNvPr id="879" name="Google Shape;879;p7"/>
              <p:cNvGrpSpPr/>
              <p:nvPr/>
            </p:nvGrpSpPr>
            <p:grpSpPr>
              <a:xfrm>
                <a:off x="4528885" y="844622"/>
                <a:ext cx="3315238" cy="64143"/>
                <a:chOff x="896765" y="648922"/>
                <a:chExt cx="3315238" cy="64143"/>
              </a:xfrm>
            </p:grpSpPr>
            <p:sp>
              <p:nvSpPr>
                <p:cNvPr id="880" name="Google Shape;880;p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7"/>
              <p:cNvGrpSpPr/>
              <p:nvPr/>
            </p:nvGrpSpPr>
            <p:grpSpPr>
              <a:xfrm>
                <a:off x="1299890" y="844622"/>
                <a:ext cx="3315238" cy="64143"/>
                <a:chOff x="896765" y="648922"/>
                <a:chExt cx="3315238" cy="64143"/>
              </a:xfrm>
            </p:grpSpPr>
            <p:sp>
              <p:nvSpPr>
                <p:cNvPr id="914" name="Google Shape;914;p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47" name="Google Shape;947;p7"/>
            <p:cNvGrpSpPr/>
            <p:nvPr/>
          </p:nvGrpSpPr>
          <p:grpSpPr>
            <a:xfrm>
              <a:off x="946206" y="1234018"/>
              <a:ext cx="310295" cy="307601"/>
              <a:chOff x="1969331" y="802493"/>
              <a:chExt cx="310295" cy="307601"/>
            </a:xfrm>
          </p:grpSpPr>
          <p:sp>
            <p:nvSpPr>
              <p:cNvPr id="948" name="Google Shape;948;p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 name="Google Shape;949;p7"/>
              <p:cNvGrpSpPr/>
              <p:nvPr/>
            </p:nvGrpSpPr>
            <p:grpSpPr>
              <a:xfrm>
                <a:off x="1969331" y="802493"/>
                <a:ext cx="310295" cy="307601"/>
                <a:chOff x="4037750" y="3523325"/>
                <a:chExt cx="108975" cy="108025"/>
              </a:xfrm>
            </p:grpSpPr>
            <p:sp>
              <p:nvSpPr>
                <p:cNvPr id="950" name="Google Shape;950;p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56" name="Google Shape;956;p7"/>
            <p:cNvGrpSpPr/>
            <p:nvPr/>
          </p:nvGrpSpPr>
          <p:grpSpPr>
            <a:xfrm flipH="1">
              <a:off x="8192350" y="1234018"/>
              <a:ext cx="310295" cy="307601"/>
              <a:chOff x="1969331" y="802493"/>
              <a:chExt cx="310295" cy="307601"/>
            </a:xfrm>
          </p:grpSpPr>
          <p:sp>
            <p:nvSpPr>
              <p:cNvPr id="957" name="Google Shape;957;p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 name="Google Shape;958;p7"/>
              <p:cNvGrpSpPr/>
              <p:nvPr/>
            </p:nvGrpSpPr>
            <p:grpSpPr>
              <a:xfrm>
                <a:off x="1969331" y="802493"/>
                <a:ext cx="310295" cy="307601"/>
                <a:chOff x="4037750" y="3523325"/>
                <a:chExt cx="108975" cy="108025"/>
              </a:xfrm>
            </p:grpSpPr>
            <p:sp>
              <p:nvSpPr>
                <p:cNvPr id="959" name="Google Shape;959;p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965" name="Google Shape;965;p7"/>
          <p:cNvGrpSpPr/>
          <p:nvPr/>
        </p:nvGrpSpPr>
        <p:grpSpPr>
          <a:xfrm>
            <a:off x="714208" y="355816"/>
            <a:ext cx="7715881" cy="314092"/>
            <a:chOff x="714181" y="414418"/>
            <a:chExt cx="7556440" cy="307601"/>
          </a:xfrm>
        </p:grpSpPr>
        <p:grpSp>
          <p:nvGrpSpPr>
            <p:cNvPr id="966" name="Google Shape;966;p7"/>
            <p:cNvGrpSpPr/>
            <p:nvPr/>
          </p:nvGrpSpPr>
          <p:grpSpPr>
            <a:xfrm>
              <a:off x="882905" y="536157"/>
              <a:ext cx="7163972" cy="64150"/>
              <a:chOff x="1299890" y="844622"/>
              <a:chExt cx="6544233" cy="64143"/>
            </a:xfrm>
          </p:grpSpPr>
          <p:grpSp>
            <p:nvGrpSpPr>
              <p:cNvPr id="967" name="Google Shape;967;p7"/>
              <p:cNvGrpSpPr/>
              <p:nvPr/>
            </p:nvGrpSpPr>
            <p:grpSpPr>
              <a:xfrm>
                <a:off x="4528885" y="844622"/>
                <a:ext cx="3315238" cy="64143"/>
                <a:chOff x="896765" y="648922"/>
                <a:chExt cx="3315238" cy="64143"/>
              </a:xfrm>
            </p:grpSpPr>
            <p:sp>
              <p:nvSpPr>
                <p:cNvPr id="968" name="Google Shape;968;p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 name="Google Shape;1001;p7"/>
              <p:cNvGrpSpPr/>
              <p:nvPr/>
            </p:nvGrpSpPr>
            <p:grpSpPr>
              <a:xfrm>
                <a:off x="1299890" y="844622"/>
                <a:ext cx="3315238" cy="64143"/>
                <a:chOff x="896765" y="648922"/>
                <a:chExt cx="3315238" cy="64143"/>
              </a:xfrm>
            </p:grpSpPr>
            <p:sp>
              <p:nvSpPr>
                <p:cNvPr id="1002" name="Google Shape;1002;p7"/>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7"/>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7"/>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7"/>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7"/>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7"/>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7"/>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7"/>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7"/>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7"/>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7"/>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7"/>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7"/>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7"/>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7"/>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7"/>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7"/>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7"/>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7"/>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7"/>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7"/>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7"/>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7"/>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7"/>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7"/>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7"/>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7"/>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7"/>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7"/>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7"/>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7"/>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7"/>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7"/>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 name="Google Shape;1035;p7"/>
            <p:cNvGrpSpPr/>
            <p:nvPr/>
          </p:nvGrpSpPr>
          <p:grpSpPr>
            <a:xfrm>
              <a:off x="714181" y="414418"/>
              <a:ext cx="310295" cy="307601"/>
              <a:chOff x="1969331" y="802493"/>
              <a:chExt cx="310295" cy="307601"/>
            </a:xfrm>
          </p:grpSpPr>
          <p:sp>
            <p:nvSpPr>
              <p:cNvPr id="1036" name="Google Shape;1036;p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7"/>
              <p:cNvGrpSpPr/>
              <p:nvPr/>
            </p:nvGrpSpPr>
            <p:grpSpPr>
              <a:xfrm>
                <a:off x="1969331" y="802493"/>
                <a:ext cx="310295" cy="307601"/>
                <a:chOff x="4037750" y="3523325"/>
                <a:chExt cx="108975" cy="108025"/>
              </a:xfrm>
            </p:grpSpPr>
            <p:sp>
              <p:nvSpPr>
                <p:cNvPr id="1038" name="Google Shape;1038;p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44" name="Google Shape;1044;p7"/>
            <p:cNvGrpSpPr/>
            <p:nvPr/>
          </p:nvGrpSpPr>
          <p:grpSpPr>
            <a:xfrm flipH="1">
              <a:off x="7960325" y="414418"/>
              <a:ext cx="310295" cy="307601"/>
              <a:chOff x="1969331" y="802493"/>
              <a:chExt cx="310295" cy="307601"/>
            </a:xfrm>
          </p:grpSpPr>
          <p:sp>
            <p:nvSpPr>
              <p:cNvPr id="1045" name="Google Shape;1045;p7"/>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 name="Google Shape;1046;p7"/>
              <p:cNvGrpSpPr/>
              <p:nvPr/>
            </p:nvGrpSpPr>
            <p:grpSpPr>
              <a:xfrm>
                <a:off x="1969331" y="802493"/>
                <a:ext cx="310295" cy="307601"/>
                <a:chOff x="4037750" y="3523325"/>
                <a:chExt cx="108975" cy="108025"/>
              </a:xfrm>
            </p:grpSpPr>
            <p:sp>
              <p:nvSpPr>
                <p:cNvPr id="1047" name="Google Shape;1047;p7"/>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7"/>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7"/>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7"/>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7"/>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7"/>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3" name="Shape 1053"/>
        <p:cNvGrpSpPr/>
        <p:nvPr/>
      </p:nvGrpSpPr>
      <p:grpSpPr>
        <a:xfrm>
          <a:off x="0" y="0"/>
          <a:ext cx="0" cy="0"/>
          <a:chOff x="0" y="0"/>
          <a:chExt cx="0" cy="0"/>
        </a:xfrm>
      </p:grpSpPr>
      <p:pic>
        <p:nvPicPr>
          <p:cNvPr id="1054" name="Google Shape;1054;p8"/>
          <p:cNvPicPr preferRelativeResize="0"/>
          <p:nvPr/>
        </p:nvPicPr>
        <p:blipFill rotWithShape="1">
          <a:blip r:embed="rId2">
            <a:alphaModFix/>
          </a:blip>
          <a:srcRect b="7806" l="0" r="0" t="7798"/>
          <a:stretch/>
        </p:blipFill>
        <p:spPr>
          <a:xfrm>
            <a:off x="0" y="0"/>
            <a:ext cx="9144003" cy="5143501"/>
          </a:xfrm>
          <a:prstGeom prst="rect">
            <a:avLst/>
          </a:prstGeom>
          <a:noFill/>
          <a:ln>
            <a:noFill/>
          </a:ln>
        </p:spPr>
      </p:pic>
      <p:sp>
        <p:nvSpPr>
          <p:cNvPr id="1055" name="Google Shape;1055;p8"/>
          <p:cNvSpPr txBox="1"/>
          <p:nvPr>
            <p:ph type="title"/>
          </p:nvPr>
        </p:nvSpPr>
        <p:spPr>
          <a:xfrm>
            <a:off x="1388100" y="1048588"/>
            <a:ext cx="6367800" cy="30462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056" name="Google Shape;1056;p8"/>
          <p:cNvGrpSpPr/>
          <p:nvPr/>
        </p:nvGrpSpPr>
        <p:grpSpPr>
          <a:xfrm>
            <a:off x="714208" y="355816"/>
            <a:ext cx="7715881" cy="314092"/>
            <a:chOff x="714181" y="414418"/>
            <a:chExt cx="7556440" cy="307601"/>
          </a:xfrm>
        </p:grpSpPr>
        <p:grpSp>
          <p:nvGrpSpPr>
            <p:cNvPr id="1057" name="Google Shape;1057;p8"/>
            <p:cNvGrpSpPr/>
            <p:nvPr/>
          </p:nvGrpSpPr>
          <p:grpSpPr>
            <a:xfrm>
              <a:off x="882905" y="536157"/>
              <a:ext cx="7163972" cy="64150"/>
              <a:chOff x="1299890" y="844622"/>
              <a:chExt cx="6544233" cy="64143"/>
            </a:xfrm>
          </p:grpSpPr>
          <p:grpSp>
            <p:nvGrpSpPr>
              <p:cNvPr id="1058" name="Google Shape;1058;p8"/>
              <p:cNvGrpSpPr/>
              <p:nvPr/>
            </p:nvGrpSpPr>
            <p:grpSpPr>
              <a:xfrm>
                <a:off x="4528885" y="844622"/>
                <a:ext cx="3315238" cy="64143"/>
                <a:chOff x="896765" y="648922"/>
                <a:chExt cx="3315238" cy="64143"/>
              </a:xfrm>
            </p:grpSpPr>
            <p:sp>
              <p:nvSpPr>
                <p:cNvPr id="1059" name="Google Shape;1059;p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8"/>
              <p:cNvGrpSpPr/>
              <p:nvPr/>
            </p:nvGrpSpPr>
            <p:grpSpPr>
              <a:xfrm>
                <a:off x="1299890" y="844622"/>
                <a:ext cx="3315238" cy="64143"/>
                <a:chOff x="896765" y="648922"/>
                <a:chExt cx="3315238" cy="64143"/>
              </a:xfrm>
            </p:grpSpPr>
            <p:sp>
              <p:nvSpPr>
                <p:cNvPr id="1093" name="Google Shape;1093;p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26" name="Google Shape;1126;p8"/>
            <p:cNvGrpSpPr/>
            <p:nvPr/>
          </p:nvGrpSpPr>
          <p:grpSpPr>
            <a:xfrm>
              <a:off x="714181" y="414418"/>
              <a:ext cx="310295" cy="307601"/>
              <a:chOff x="1969331" y="802493"/>
              <a:chExt cx="310295" cy="307601"/>
            </a:xfrm>
          </p:grpSpPr>
          <p:sp>
            <p:nvSpPr>
              <p:cNvPr id="1127" name="Google Shape;1127;p8"/>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8" name="Google Shape;1128;p8"/>
              <p:cNvGrpSpPr/>
              <p:nvPr/>
            </p:nvGrpSpPr>
            <p:grpSpPr>
              <a:xfrm>
                <a:off x="1969331" y="802493"/>
                <a:ext cx="310295" cy="307601"/>
                <a:chOff x="4037750" y="3523325"/>
                <a:chExt cx="108975" cy="108025"/>
              </a:xfrm>
            </p:grpSpPr>
            <p:sp>
              <p:nvSpPr>
                <p:cNvPr id="1129" name="Google Shape;1129;p8"/>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35" name="Google Shape;1135;p8"/>
            <p:cNvGrpSpPr/>
            <p:nvPr/>
          </p:nvGrpSpPr>
          <p:grpSpPr>
            <a:xfrm flipH="1">
              <a:off x="7960325" y="414418"/>
              <a:ext cx="310295" cy="307601"/>
              <a:chOff x="1969331" y="802493"/>
              <a:chExt cx="310295" cy="307601"/>
            </a:xfrm>
          </p:grpSpPr>
          <p:sp>
            <p:nvSpPr>
              <p:cNvPr id="1136" name="Google Shape;1136;p8"/>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 name="Google Shape;1137;p8"/>
              <p:cNvGrpSpPr/>
              <p:nvPr/>
            </p:nvGrpSpPr>
            <p:grpSpPr>
              <a:xfrm>
                <a:off x="1969331" y="802493"/>
                <a:ext cx="310295" cy="307601"/>
                <a:chOff x="4037750" y="3523325"/>
                <a:chExt cx="108975" cy="108025"/>
              </a:xfrm>
            </p:grpSpPr>
            <p:sp>
              <p:nvSpPr>
                <p:cNvPr id="1138" name="Google Shape;1138;p8"/>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144" name="Google Shape;1144;p8"/>
          <p:cNvGrpSpPr/>
          <p:nvPr/>
        </p:nvGrpSpPr>
        <p:grpSpPr>
          <a:xfrm>
            <a:off x="714214" y="4473580"/>
            <a:ext cx="7715881" cy="314092"/>
            <a:chOff x="946206" y="1234018"/>
            <a:chExt cx="7556440" cy="307601"/>
          </a:xfrm>
        </p:grpSpPr>
        <p:grpSp>
          <p:nvGrpSpPr>
            <p:cNvPr id="1145" name="Google Shape;1145;p8"/>
            <p:cNvGrpSpPr/>
            <p:nvPr/>
          </p:nvGrpSpPr>
          <p:grpSpPr>
            <a:xfrm>
              <a:off x="1114930" y="1355757"/>
              <a:ext cx="7163972" cy="64150"/>
              <a:chOff x="1299890" y="844622"/>
              <a:chExt cx="6544233" cy="64143"/>
            </a:xfrm>
          </p:grpSpPr>
          <p:grpSp>
            <p:nvGrpSpPr>
              <p:cNvPr id="1146" name="Google Shape;1146;p8"/>
              <p:cNvGrpSpPr/>
              <p:nvPr/>
            </p:nvGrpSpPr>
            <p:grpSpPr>
              <a:xfrm>
                <a:off x="4528885" y="844622"/>
                <a:ext cx="3315238" cy="64143"/>
                <a:chOff x="896765" y="648922"/>
                <a:chExt cx="3315238" cy="64143"/>
              </a:xfrm>
            </p:grpSpPr>
            <p:sp>
              <p:nvSpPr>
                <p:cNvPr id="1147" name="Google Shape;1147;p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 name="Google Shape;1180;p8"/>
              <p:cNvGrpSpPr/>
              <p:nvPr/>
            </p:nvGrpSpPr>
            <p:grpSpPr>
              <a:xfrm>
                <a:off x="1299890" y="844622"/>
                <a:ext cx="3315238" cy="64143"/>
                <a:chOff x="896765" y="648922"/>
                <a:chExt cx="3315238" cy="64143"/>
              </a:xfrm>
            </p:grpSpPr>
            <p:sp>
              <p:nvSpPr>
                <p:cNvPr id="1181" name="Google Shape;1181;p8"/>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4" name="Google Shape;1214;p8"/>
            <p:cNvGrpSpPr/>
            <p:nvPr/>
          </p:nvGrpSpPr>
          <p:grpSpPr>
            <a:xfrm>
              <a:off x="946206" y="1234018"/>
              <a:ext cx="310295" cy="307601"/>
              <a:chOff x="1969331" y="802493"/>
              <a:chExt cx="310295" cy="307601"/>
            </a:xfrm>
          </p:grpSpPr>
          <p:sp>
            <p:nvSpPr>
              <p:cNvPr id="1215" name="Google Shape;1215;p8"/>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6" name="Google Shape;1216;p8"/>
              <p:cNvGrpSpPr/>
              <p:nvPr/>
            </p:nvGrpSpPr>
            <p:grpSpPr>
              <a:xfrm>
                <a:off x="1969331" y="802493"/>
                <a:ext cx="310295" cy="307601"/>
                <a:chOff x="4037750" y="3523325"/>
                <a:chExt cx="108975" cy="108025"/>
              </a:xfrm>
            </p:grpSpPr>
            <p:sp>
              <p:nvSpPr>
                <p:cNvPr id="1217" name="Google Shape;1217;p8"/>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 name="Google Shape;1223;p8"/>
            <p:cNvGrpSpPr/>
            <p:nvPr/>
          </p:nvGrpSpPr>
          <p:grpSpPr>
            <a:xfrm flipH="1">
              <a:off x="8192350" y="1234018"/>
              <a:ext cx="310295" cy="307601"/>
              <a:chOff x="1969331" y="802493"/>
              <a:chExt cx="310295" cy="307601"/>
            </a:xfrm>
          </p:grpSpPr>
          <p:sp>
            <p:nvSpPr>
              <p:cNvPr id="1224" name="Google Shape;1224;p8"/>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 name="Google Shape;1225;p8"/>
              <p:cNvGrpSpPr/>
              <p:nvPr/>
            </p:nvGrpSpPr>
            <p:grpSpPr>
              <a:xfrm>
                <a:off x="1969331" y="802493"/>
                <a:ext cx="310295" cy="307601"/>
                <a:chOff x="4037750" y="3523325"/>
                <a:chExt cx="108975" cy="108025"/>
              </a:xfrm>
            </p:grpSpPr>
            <p:sp>
              <p:nvSpPr>
                <p:cNvPr id="1226" name="Google Shape;1226;p8"/>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232" name="Google Shape;1232;p8"/>
          <p:cNvGrpSpPr/>
          <p:nvPr/>
        </p:nvGrpSpPr>
        <p:grpSpPr>
          <a:xfrm>
            <a:off x="6880895" y="-14925"/>
            <a:ext cx="2264723" cy="684817"/>
            <a:chOff x="6200475" y="1"/>
            <a:chExt cx="2264497" cy="684749"/>
          </a:xfrm>
        </p:grpSpPr>
        <p:sp>
          <p:nvSpPr>
            <p:cNvPr id="1233" name="Google Shape;1233;p8"/>
            <p:cNvSpPr/>
            <p:nvPr/>
          </p:nvSpPr>
          <p:spPr>
            <a:xfrm flipH="1" rot="10800000">
              <a:off x="7116756" y="5717"/>
              <a:ext cx="8848" cy="1497"/>
            </a:xfrm>
            <a:custGeom>
              <a:rect b="b" l="l" r="r" t="t"/>
              <a:pathLst>
                <a:path extrusionOk="0" h="11" w="65">
                  <a:moveTo>
                    <a:pt x="0" y="1"/>
                  </a:moveTo>
                  <a:cubicBezTo>
                    <a:pt x="7" y="7"/>
                    <a:pt x="17" y="10"/>
                    <a:pt x="28" y="10"/>
                  </a:cubicBezTo>
                  <a:cubicBezTo>
                    <a:pt x="39" y="10"/>
                    <a:pt x="52" y="7"/>
                    <a:pt x="6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
            <p:cNvSpPr/>
            <p:nvPr/>
          </p:nvSpPr>
          <p:spPr>
            <a:xfrm flipH="1" rot="10800000">
              <a:off x="7822447" y="8441"/>
              <a:ext cx="340591" cy="151652"/>
            </a:xfrm>
            <a:custGeom>
              <a:rect b="b" l="l" r="r" t="t"/>
              <a:pathLst>
                <a:path extrusionOk="0" h="1114" w="2502">
                  <a:moveTo>
                    <a:pt x="1884" y="0"/>
                  </a:moveTo>
                  <a:cubicBezTo>
                    <a:pt x="1822" y="0"/>
                    <a:pt x="1756" y="33"/>
                    <a:pt x="1676" y="92"/>
                  </a:cubicBezTo>
                  <a:cubicBezTo>
                    <a:pt x="1616" y="142"/>
                    <a:pt x="1541" y="216"/>
                    <a:pt x="1443" y="216"/>
                  </a:cubicBezTo>
                  <a:cubicBezTo>
                    <a:pt x="1415" y="216"/>
                    <a:pt x="1386" y="210"/>
                    <a:pt x="1354" y="195"/>
                  </a:cubicBezTo>
                  <a:lnTo>
                    <a:pt x="1328" y="157"/>
                  </a:lnTo>
                  <a:cubicBezTo>
                    <a:pt x="1328" y="131"/>
                    <a:pt x="1315" y="105"/>
                    <a:pt x="1315" y="66"/>
                  </a:cubicBezTo>
                  <a:cubicBezTo>
                    <a:pt x="1315" y="48"/>
                    <a:pt x="1302" y="36"/>
                    <a:pt x="1279" y="36"/>
                  </a:cubicBezTo>
                  <a:cubicBezTo>
                    <a:pt x="1271" y="36"/>
                    <a:pt x="1261" y="37"/>
                    <a:pt x="1251" y="41"/>
                  </a:cubicBezTo>
                  <a:lnTo>
                    <a:pt x="1225" y="208"/>
                  </a:lnTo>
                  <a:cubicBezTo>
                    <a:pt x="1212" y="208"/>
                    <a:pt x="1212" y="208"/>
                    <a:pt x="1199" y="221"/>
                  </a:cubicBezTo>
                  <a:cubicBezTo>
                    <a:pt x="1109" y="208"/>
                    <a:pt x="1032" y="144"/>
                    <a:pt x="1006" y="53"/>
                  </a:cubicBezTo>
                  <a:cubicBezTo>
                    <a:pt x="980" y="53"/>
                    <a:pt x="954" y="79"/>
                    <a:pt x="967" y="105"/>
                  </a:cubicBezTo>
                  <a:lnTo>
                    <a:pt x="1045" y="273"/>
                  </a:lnTo>
                  <a:lnTo>
                    <a:pt x="1019" y="324"/>
                  </a:lnTo>
                  <a:cubicBezTo>
                    <a:pt x="993" y="337"/>
                    <a:pt x="980" y="363"/>
                    <a:pt x="941" y="363"/>
                  </a:cubicBezTo>
                  <a:cubicBezTo>
                    <a:pt x="921" y="356"/>
                    <a:pt x="900" y="342"/>
                    <a:pt x="885" y="342"/>
                  </a:cubicBezTo>
                  <a:cubicBezTo>
                    <a:pt x="872" y="342"/>
                    <a:pt x="864" y="353"/>
                    <a:pt x="864" y="389"/>
                  </a:cubicBezTo>
                  <a:cubicBezTo>
                    <a:pt x="856" y="435"/>
                    <a:pt x="872" y="444"/>
                    <a:pt x="894" y="444"/>
                  </a:cubicBezTo>
                  <a:cubicBezTo>
                    <a:pt x="908" y="444"/>
                    <a:pt x="926" y="440"/>
                    <a:pt x="941" y="440"/>
                  </a:cubicBezTo>
                  <a:lnTo>
                    <a:pt x="1006" y="440"/>
                  </a:lnTo>
                  <a:cubicBezTo>
                    <a:pt x="1032" y="505"/>
                    <a:pt x="1006" y="531"/>
                    <a:pt x="941" y="556"/>
                  </a:cubicBezTo>
                  <a:cubicBezTo>
                    <a:pt x="894" y="539"/>
                    <a:pt x="844" y="531"/>
                    <a:pt x="793" y="531"/>
                  </a:cubicBezTo>
                  <a:cubicBezTo>
                    <a:pt x="692" y="531"/>
                    <a:pt x="589" y="565"/>
                    <a:pt x="503" y="634"/>
                  </a:cubicBezTo>
                  <a:lnTo>
                    <a:pt x="426" y="647"/>
                  </a:lnTo>
                  <a:cubicBezTo>
                    <a:pt x="284" y="582"/>
                    <a:pt x="155" y="531"/>
                    <a:pt x="0" y="505"/>
                  </a:cubicBezTo>
                  <a:lnTo>
                    <a:pt x="0" y="505"/>
                  </a:lnTo>
                  <a:cubicBezTo>
                    <a:pt x="129" y="569"/>
                    <a:pt x="258" y="634"/>
                    <a:pt x="400" y="672"/>
                  </a:cubicBezTo>
                  <a:cubicBezTo>
                    <a:pt x="400" y="698"/>
                    <a:pt x="400" y="724"/>
                    <a:pt x="374" y="750"/>
                  </a:cubicBezTo>
                  <a:cubicBezTo>
                    <a:pt x="284" y="892"/>
                    <a:pt x="284" y="1021"/>
                    <a:pt x="426" y="1111"/>
                  </a:cubicBezTo>
                  <a:cubicBezTo>
                    <a:pt x="430" y="1113"/>
                    <a:pt x="433" y="1114"/>
                    <a:pt x="436" y="1114"/>
                  </a:cubicBezTo>
                  <a:cubicBezTo>
                    <a:pt x="450" y="1114"/>
                    <a:pt x="460" y="1102"/>
                    <a:pt x="472" y="1102"/>
                  </a:cubicBezTo>
                  <a:cubicBezTo>
                    <a:pt x="477" y="1102"/>
                    <a:pt x="483" y="1104"/>
                    <a:pt x="490" y="1111"/>
                  </a:cubicBezTo>
                  <a:cubicBezTo>
                    <a:pt x="601" y="1104"/>
                    <a:pt x="714" y="1102"/>
                    <a:pt x="826" y="1102"/>
                  </a:cubicBezTo>
                  <a:cubicBezTo>
                    <a:pt x="1080" y="1102"/>
                    <a:pt x="1337" y="1114"/>
                    <a:pt x="1595" y="1114"/>
                  </a:cubicBezTo>
                  <a:cubicBezTo>
                    <a:pt x="1661" y="1114"/>
                    <a:pt x="1726" y="1113"/>
                    <a:pt x="1792" y="1111"/>
                  </a:cubicBezTo>
                  <a:lnTo>
                    <a:pt x="1921" y="1111"/>
                  </a:lnTo>
                  <a:cubicBezTo>
                    <a:pt x="1933" y="968"/>
                    <a:pt x="1923" y="824"/>
                    <a:pt x="2044" y="824"/>
                  </a:cubicBezTo>
                  <a:cubicBezTo>
                    <a:pt x="2054" y="824"/>
                    <a:pt x="2065" y="825"/>
                    <a:pt x="2076" y="827"/>
                  </a:cubicBezTo>
                  <a:lnTo>
                    <a:pt x="2153" y="827"/>
                  </a:lnTo>
                  <a:cubicBezTo>
                    <a:pt x="2218" y="776"/>
                    <a:pt x="2347" y="801"/>
                    <a:pt x="2373" y="685"/>
                  </a:cubicBezTo>
                  <a:cubicBezTo>
                    <a:pt x="2502" y="621"/>
                    <a:pt x="2502" y="621"/>
                    <a:pt x="2424" y="479"/>
                  </a:cubicBezTo>
                  <a:cubicBezTo>
                    <a:pt x="2463" y="376"/>
                    <a:pt x="2373" y="337"/>
                    <a:pt x="2347" y="286"/>
                  </a:cubicBezTo>
                  <a:lnTo>
                    <a:pt x="2295" y="286"/>
                  </a:lnTo>
                  <a:cubicBezTo>
                    <a:pt x="2205" y="286"/>
                    <a:pt x="2205" y="247"/>
                    <a:pt x="2257" y="182"/>
                  </a:cubicBezTo>
                  <a:lnTo>
                    <a:pt x="2257" y="157"/>
                  </a:lnTo>
                  <a:lnTo>
                    <a:pt x="2231" y="118"/>
                  </a:lnTo>
                  <a:lnTo>
                    <a:pt x="2179" y="118"/>
                  </a:lnTo>
                  <a:cubicBezTo>
                    <a:pt x="2165" y="123"/>
                    <a:pt x="2149" y="126"/>
                    <a:pt x="2134" y="126"/>
                  </a:cubicBezTo>
                  <a:cubicBezTo>
                    <a:pt x="2106" y="126"/>
                    <a:pt x="2080" y="117"/>
                    <a:pt x="2063" y="92"/>
                  </a:cubicBezTo>
                  <a:cubicBezTo>
                    <a:pt x="2000" y="29"/>
                    <a:pt x="1944" y="0"/>
                    <a:pt x="188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
            <p:cNvSpPr/>
            <p:nvPr/>
          </p:nvSpPr>
          <p:spPr>
            <a:xfrm flipH="1" rot="10800000">
              <a:off x="6758738" y="6943"/>
              <a:ext cx="8848" cy="3812"/>
            </a:xfrm>
            <a:custGeom>
              <a:rect b="b" l="l" r="r" t="t"/>
              <a:pathLst>
                <a:path extrusionOk="0" h="28" w="65">
                  <a:moveTo>
                    <a:pt x="0" y="1"/>
                  </a:moveTo>
                  <a:cubicBezTo>
                    <a:pt x="0" y="20"/>
                    <a:pt x="4" y="27"/>
                    <a:pt x="10" y="27"/>
                  </a:cubicBezTo>
                  <a:cubicBezTo>
                    <a:pt x="21" y="27"/>
                    <a:pt x="40" y="9"/>
                    <a:pt x="6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
            <p:cNvSpPr/>
            <p:nvPr/>
          </p:nvSpPr>
          <p:spPr>
            <a:xfrm flipH="1" rot="10800000">
              <a:off x="6842866" y="9801"/>
              <a:ext cx="1906" cy="953"/>
            </a:xfrm>
            <a:custGeom>
              <a:rect b="b" l="l" r="r" t="t"/>
              <a:pathLst>
                <a:path extrusionOk="0" h="7" w="14">
                  <a:moveTo>
                    <a:pt x="1" y="1"/>
                  </a:moveTo>
                  <a:cubicBezTo>
                    <a:pt x="1" y="1"/>
                    <a:pt x="7" y="7"/>
                    <a:pt x="10" y="7"/>
                  </a:cubicBezTo>
                  <a:cubicBezTo>
                    <a:pt x="12" y="7"/>
                    <a:pt x="14" y="5"/>
                    <a:pt x="1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
            <p:cNvSpPr/>
            <p:nvPr/>
          </p:nvSpPr>
          <p:spPr>
            <a:xfrm flipH="1" rot="10800000">
              <a:off x="6770990" y="10618"/>
              <a:ext cx="136" cy="136"/>
            </a:xfrm>
            <a:custGeom>
              <a:rect b="b" l="l" r="r" t="t"/>
              <a:pathLst>
                <a:path extrusionOk="0" h="1" w="1">
                  <a:moveTo>
                    <a:pt x="0" y="1"/>
                  </a:moveTo>
                  <a:lnTo>
                    <a:pt x="0" y="1"/>
                  </a:lnTo>
                  <a:cubicBezTo>
                    <a:pt x="0" y="1"/>
                    <a:pt x="0" y="1"/>
                    <a:pt x="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
            <p:cNvSpPr/>
            <p:nvPr/>
          </p:nvSpPr>
          <p:spPr>
            <a:xfrm flipH="1" rot="10800000">
              <a:off x="6841232" y="10618"/>
              <a:ext cx="1770" cy="136"/>
            </a:xfrm>
            <a:custGeom>
              <a:rect b="b" l="l" r="r" t="t"/>
              <a:pathLst>
                <a:path extrusionOk="0" h="1" w="13">
                  <a:moveTo>
                    <a:pt x="0" y="1"/>
                  </a:moveTo>
                  <a:lnTo>
                    <a:pt x="13"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
            <p:cNvSpPr/>
            <p:nvPr/>
          </p:nvSpPr>
          <p:spPr>
            <a:xfrm flipH="1" rot="10800000">
              <a:off x="6767451" y="10618"/>
              <a:ext cx="136" cy="136"/>
            </a:xfrm>
            <a:custGeom>
              <a:rect b="b" l="l" r="r" t="t"/>
              <a:pathLst>
                <a:path extrusionOk="0" h="1" w="1">
                  <a:moveTo>
                    <a:pt x="0" y="1"/>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
            <p:cNvSpPr/>
            <p:nvPr/>
          </p:nvSpPr>
          <p:spPr>
            <a:xfrm flipH="1" rot="10800000">
              <a:off x="7265953" y="453733"/>
              <a:ext cx="254695" cy="174794"/>
            </a:xfrm>
            <a:custGeom>
              <a:rect b="b" l="l" r="r" t="t"/>
              <a:pathLst>
                <a:path extrusionOk="0" h="1284" w="1871">
                  <a:moveTo>
                    <a:pt x="942" y="0"/>
                  </a:moveTo>
                  <a:cubicBezTo>
                    <a:pt x="896" y="37"/>
                    <a:pt x="857" y="106"/>
                    <a:pt x="796" y="106"/>
                  </a:cubicBezTo>
                  <a:cubicBezTo>
                    <a:pt x="772" y="106"/>
                    <a:pt x="743" y="94"/>
                    <a:pt x="710" y="65"/>
                  </a:cubicBezTo>
                  <a:cubicBezTo>
                    <a:pt x="687" y="77"/>
                    <a:pt x="661" y="81"/>
                    <a:pt x="635" y="81"/>
                  </a:cubicBezTo>
                  <a:cubicBezTo>
                    <a:pt x="608" y="81"/>
                    <a:pt x="580" y="77"/>
                    <a:pt x="553" y="77"/>
                  </a:cubicBezTo>
                  <a:cubicBezTo>
                    <a:pt x="500" y="77"/>
                    <a:pt x="452" y="90"/>
                    <a:pt x="426" y="168"/>
                  </a:cubicBezTo>
                  <a:cubicBezTo>
                    <a:pt x="416" y="189"/>
                    <a:pt x="405" y="210"/>
                    <a:pt x="387" y="210"/>
                  </a:cubicBezTo>
                  <a:cubicBezTo>
                    <a:pt x="384" y="210"/>
                    <a:pt x="379" y="209"/>
                    <a:pt x="374" y="206"/>
                  </a:cubicBezTo>
                  <a:cubicBezTo>
                    <a:pt x="343" y="184"/>
                    <a:pt x="318" y="175"/>
                    <a:pt x="299" y="175"/>
                  </a:cubicBezTo>
                  <a:cubicBezTo>
                    <a:pt x="238" y="175"/>
                    <a:pt x="226" y="261"/>
                    <a:pt x="207" y="310"/>
                  </a:cubicBezTo>
                  <a:cubicBezTo>
                    <a:pt x="194" y="387"/>
                    <a:pt x="142" y="400"/>
                    <a:pt x="78" y="400"/>
                  </a:cubicBezTo>
                  <a:cubicBezTo>
                    <a:pt x="78" y="413"/>
                    <a:pt x="78" y="413"/>
                    <a:pt x="78" y="426"/>
                  </a:cubicBezTo>
                  <a:cubicBezTo>
                    <a:pt x="142" y="477"/>
                    <a:pt x="91" y="490"/>
                    <a:pt x="52" y="516"/>
                  </a:cubicBezTo>
                  <a:lnTo>
                    <a:pt x="52" y="529"/>
                  </a:lnTo>
                  <a:cubicBezTo>
                    <a:pt x="168" y="542"/>
                    <a:pt x="142" y="645"/>
                    <a:pt x="142" y="722"/>
                  </a:cubicBezTo>
                  <a:cubicBezTo>
                    <a:pt x="155" y="735"/>
                    <a:pt x="155" y="774"/>
                    <a:pt x="142" y="787"/>
                  </a:cubicBezTo>
                  <a:cubicBezTo>
                    <a:pt x="104" y="838"/>
                    <a:pt x="13" y="787"/>
                    <a:pt x="1" y="864"/>
                  </a:cubicBezTo>
                  <a:cubicBezTo>
                    <a:pt x="13" y="873"/>
                    <a:pt x="28" y="875"/>
                    <a:pt x="43" y="875"/>
                  </a:cubicBezTo>
                  <a:cubicBezTo>
                    <a:pt x="74" y="875"/>
                    <a:pt x="108" y="864"/>
                    <a:pt x="142" y="864"/>
                  </a:cubicBezTo>
                  <a:cubicBezTo>
                    <a:pt x="142" y="877"/>
                    <a:pt x="155" y="903"/>
                    <a:pt x="155" y="916"/>
                  </a:cubicBezTo>
                  <a:cubicBezTo>
                    <a:pt x="220" y="941"/>
                    <a:pt x="310" y="954"/>
                    <a:pt x="271" y="1070"/>
                  </a:cubicBezTo>
                  <a:cubicBezTo>
                    <a:pt x="284" y="1083"/>
                    <a:pt x="284" y="1096"/>
                    <a:pt x="271" y="1096"/>
                  </a:cubicBezTo>
                  <a:cubicBezTo>
                    <a:pt x="306" y="1131"/>
                    <a:pt x="330" y="1175"/>
                    <a:pt x="372" y="1175"/>
                  </a:cubicBezTo>
                  <a:cubicBezTo>
                    <a:pt x="377" y="1175"/>
                    <a:pt x="382" y="1175"/>
                    <a:pt x="387" y="1173"/>
                  </a:cubicBezTo>
                  <a:cubicBezTo>
                    <a:pt x="396" y="1172"/>
                    <a:pt x="404" y="1171"/>
                    <a:pt x="410" y="1171"/>
                  </a:cubicBezTo>
                  <a:cubicBezTo>
                    <a:pt x="452" y="1171"/>
                    <a:pt x="455" y="1203"/>
                    <a:pt x="478" y="1225"/>
                  </a:cubicBezTo>
                  <a:cubicBezTo>
                    <a:pt x="493" y="1248"/>
                    <a:pt x="521" y="1284"/>
                    <a:pt x="545" y="1284"/>
                  </a:cubicBezTo>
                  <a:cubicBezTo>
                    <a:pt x="561" y="1284"/>
                    <a:pt x="575" y="1266"/>
                    <a:pt x="581" y="1212"/>
                  </a:cubicBezTo>
                  <a:cubicBezTo>
                    <a:pt x="581" y="1199"/>
                    <a:pt x="607" y="1186"/>
                    <a:pt x="619" y="1186"/>
                  </a:cubicBezTo>
                  <a:cubicBezTo>
                    <a:pt x="644" y="1194"/>
                    <a:pt x="665" y="1198"/>
                    <a:pt x="685" y="1198"/>
                  </a:cubicBezTo>
                  <a:cubicBezTo>
                    <a:pt x="758" y="1198"/>
                    <a:pt x="803" y="1147"/>
                    <a:pt x="864" y="1096"/>
                  </a:cubicBezTo>
                  <a:cubicBezTo>
                    <a:pt x="901" y="1060"/>
                    <a:pt x="933" y="1035"/>
                    <a:pt x="966" y="1035"/>
                  </a:cubicBezTo>
                  <a:cubicBezTo>
                    <a:pt x="991" y="1035"/>
                    <a:pt x="1017" y="1050"/>
                    <a:pt x="1045" y="1083"/>
                  </a:cubicBezTo>
                  <a:cubicBezTo>
                    <a:pt x="1077" y="1104"/>
                    <a:pt x="1125" y="1125"/>
                    <a:pt x="1170" y="1125"/>
                  </a:cubicBezTo>
                  <a:cubicBezTo>
                    <a:pt x="1180" y="1125"/>
                    <a:pt x="1190" y="1124"/>
                    <a:pt x="1200" y="1122"/>
                  </a:cubicBezTo>
                  <a:cubicBezTo>
                    <a:pt x="1213" y="1120"/>
                    <a:pt x="1227" y="1119"/>
                    <a:pt x="1241" y="1119"/>
                  </a:cubicBezTo>
                  <a:cubicBezTo>
                    <a:pt x="1304" y="1119"/>
                    <a:pt x="1366" y="1142"/>
                    <a:pt x="1419" y="1173"/>
                  </a:cubicBezTo>
                  <a:cubicBezTo>
                    <a:pt x="1448" y="1144"/>
                    <a:pt x="1484" y="1130"/>
                    <a:pt x="1522" y="1130"/>
                  </a:cubicBezTo>
                  <a:cubicBezTo>
                    <a:pt x="1535" y="1130"/>
                    <a:pt x="1548" y="1132"/>
                    <a:pt x="1561" y="1135"/>
                  </a:cubicBezTo>
                  <a:lnTo>
                    <a:pt x="1638" y="1109"/>
                  </a:lnTo>
                  <a:cubicBezTo>
                    <a:pt x="1659" y="1015"/>
                    <a:pt x="1730" y="989"/>
                    <a:pt x="1811" y="989"/>
                  </a:cubicBezTo>
                  <a:cubicBezTo>
                    <a:pt x="1830" y="989"/>
                    <a:pt x="1850" y="990"/>
                    <a:pt x="1870" y="993"/>
                  </a:cubicBezTo>
                  <a:cubicBezTo>
                    <a:pt x="1844" y="941"/>
                    <a:pt x="1806" y="903"/>
                    <a:pt x="1819" y="864"/>
                  </a:cubicBezTo>
                  <a:cubicBezTo>
                    <a:pt x="1844" y="761"/>
                    <a:pt x="1832" y="658"/>
                    <a:pt x="1780" y="567"/>
                  </a:cubicBezTo>
                  <a:cubicBezTo>
                    <a:pt x="1720" y="435"/>
                    <a:pt x="1591" y="347"/>
                    <a:pt x="1438" y="347"/>
                  </a:cubicBezTo>
                  <a:cubicBezTo>
                    <a:pt x="1427" y="347"/>
                    <a:pt x="1417" y="347"/>
                    <a:pt x="1406" y="348"/>
                  </a:cubicBezTo>
                  <a:cubicBezTo>
                    <a:pt x="1399" y="352"/>
                    <a:pt x="1392" y="353"/>
                    <a:pt x="1385" y="353"/>
                  </a:cubicBezTo>
                  <a:cubicBezTo>
                    <a:pt x="1366" y="353"/>
                    <a:pt x="1348" y="341"/>
                    <a:pt x="1329" y="322"/>
                  </a:cubicBezTo>
                  <a:cubicBezTo>
                    <a:pt x="1301" y="288"/>
                    <a:pt x="1289" y="272"/>
                    <a:pt x="1271" y="272"/>
                  </a:cubicBezTo>
                  <a:cubicBezTo>
                    <a:pt x="1256" y="272"/>
                    <a:pt x="1236" y="285"/>
                    <a:pt x="1200" y="310"/>
                  </a:cubicBezTo>
                  <a:cubicBezTo>
                    <a:pt x="1200" y="258"/>
                    <a:pt x="1187" y="193"/>
                    <a:pt x="1238" y="155"/>
                  </a:cubicBezTo>
                  <a:cubicBezTo>
                    <a:pt x="1290" y="129"/>
                    <a:pt x="1290" y="103"/>
                    <a:pt x="1264" y="77"/>
                  </a:cubicBezTo>
                  <a:cubicBezTo>
                    <a:pt x="1251" y="58"/>
                    <a:pt x="1235" y="52"/>
                    <a:pt x="1219" y="52"/>
                  </a:cubicBezTo>
                  <a:cubicBezTo>
                    <a:pt x="1203" y="52"/>
                    <a:pt x="1187" y="58"/>
                    <a:pt x="1174" y="65"/>
                  </a:cubicBezTo>
                  <a:lnTo>
                    <a:pt x="1148" y="103"/>
                  </a:lnTo>
                  <a:cubicBezTo>
                    <a:pt x="1148" y="181"/>
                    <a:pt x="1109" y="245"/>
                    <a:pt x="1032" y="271"/>
                  </a:cubicBezTo>
                  <a:lnTo>
                    <a:pt x="981" y="232"/>
                  </a:lnTo>
                  <a:cubicBezTo>
                    <a:pt x="968" y="168"/>
                    <a:pt x="968" y="116"/>
                    <a:pt x="955" y="65"/>
                  </a:cubicBezTo>
                  <a:cubicBezTo>
                    <a:pt x="955" y="39"/>
                    <a:pt x="955" y="26"/>
                    <a:pt x="94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
            <p:cNvSpPr/>
            <p:nvPr/>
          </p:nvSpPr>
          <p:spPr>
            <a:xfrm flipH="1" rot="10800000">
              <a:off x="7508126" y="403772"/>
              <a:ext cx="347806" cy="170846"/>
            </a:xfrm>
            <a:custGeom>
              <a:rect b="b" l="l" r="r" t="t"/>
              <a:pathLst>
                <a:path extrusionOk="0" h="1255" w="2555">
                  <a:moveTo>
                    <a:pt x="1595" y="1"/>
                  </a:moveTo>
                  <a:cubicBezTo>
                    <a:pt x="1580" y="1"/>
                    <a:pt x="1563" y="5"/>
                    <a:pt x="1548" y="17"/>
                  </a:cubicBezTo>
                  <a:cubicBezTo>
                    <a:pt x="1506" y="42"/>
                    <a:pt x="1475" y="73"/>
                    <a:pt x="1440" y="73"/>
                  </a:cubicBezTo>
                  <a:cubicBezTo>
                    <a:pt x="1422" y="73"/>
                    <a:pt x="1403" y="65"/>
                    <a:pt x="1381" y="42"/>
                  </a:cubicBezTo>
                  <a:lnTo>
                    <a:pt x="1303" y="17"/>
                  </a:lnTo>
                  <a:lnTo>
                    <a:pt x="1278" y="30"/>
                  </a:lnTo>
                  <a:cubicBezTo>
                    <a:pt x="1045" y="55"/>
                    <a:pt x="788" y="30"/>
                    <a:pt x="684" y="313"/>
                  </a:cubicBezTo>
                  <a:cubicBezTo>
                    <a:pt x="684" y="339"/>
                    <a:pt x="646" y="352"/>
                    <a:pt x="633" y="365"/>
                  </a:cubicBezTo>
                  <a:cubicBezTo>
                    <a:pt x="620" y="365"/>
                    <a:pt x="607" y="365"/>
                    <a:pt x="594" y="378"/>
                  </a:cubicBezTo>
                  <a:cubicBezTo>
                    <a:pt x="478" y="455"/>
                    <a:pt x="517" y="571"/>
                    <a:pt x="517" y="674"/>
                  </a:cubicBezTo>
                  <a:cubicBezTo>
                    <a:pt x="388" y="765"/>
                    <a:pt x="233" y="816"/>
                    <a:pt x="78" y="829"/>
                  </a:cubicBezTo>
                  <a:cubicBezTo>
                    <a:pt x="65" y="816"/>
                    <a:pt x="65" y="790"/>
                    <a:pt x="53" y="790"/>
                  </a:cubicBezTo>
                  <a:cubicBezTo>
                    <a:pt x="1" y="790"/>
                    <a:pt x="27" y="816"/>
                    <a:pt x="40" y="842"/>
                  </a:cubicBezTo>
                  <a:cubicBezTo>
                    <a:pt x="53" y="855"/>
                    <a:pt x="40" y="881"/>
                    <a:pt x="14" y="906"/>
                  </a:cubicBezTo>
                  <a:lnTo>
                    <a:pt x="40" y="958"/>
                  </a:lnTo>
                  <a:lnTo>
                    <a:pt x="130" y="932"/>
                  </a:lnTo>
                  <a:cubicBezTo>
                    <a:pt x="246" y="868"/>
                    <a:pt x="388" y="816"/>
                    <a:pt x="517" y="777"/>
                  </a:cubicBezTo>
                  <a:cubicBezTo>
                    <a:pt x="555" y="829"/>
                    <a:pt x="517" y="894"/>
                    <a:pt x="568" y="945"/>
                  </a:cubicBezTo>
                  <a:cubicBezTo>
                    <a:pt x="620" y="984"/>
                    <a:pt x="555" y="1022"/>
                    <a:pt x="555" y="1087"/>
                  </a:cubicBezTo>
                  <a:cubicBezTo>
                    <a:pt x="569" y="1086"/>
                    <a:pt x="582" y="1085"/>
                    <a:pt x="595" y="1085"/>
                  </a:cubicBezTo>
                  <a:cubicBezTo>
                    <a:pt x="736" y="1085"/>
                    <a:pt x="874" y="1148"/>
                    <a:pt x="968" y="1255"/>
                  </a:cubicBezTo>
                  <a:lnTo>
                    <a:pt x="1045" y="1255"/>
                  </a:lnTo>
                  <a:cubicBezTo>
                    <a:pt x="1055" y="1226"/>
                    <a:pt x="1079" y="1211"/>
                    <a:pt x="1102" y="1211"/>
                  </a:cubicBezTo>
                  <a:cubicBezTo>
                    <a:pt x="1109" y="1211"/>
                    <a:pt x="1116" y="1213"/>
                    <a:pt x="1123" y="1216"/>
                  </a:cubicBezTo>
                  <a:cubicBezTo>
                    <a:pt x="1142" y="1217"/>
                    <a:pt x="1161" y="1218"/>
                    <a:pt x="1181" y="1218"/>
                  </a:cubicBezTo>
                  <a:cubicBezTo>
                    <a:pt x="1354" y="1218"/>
                    <a:pt x="1524" y="1166"/>
                    <a:pt x="1651" y="1061"/>
                  </a:cubicBezTo>
                  <a:cubicBezTo>
                    <a:pt x="1763" y="987"/>
                    <a:pt x="1815" y="828"/>
                    <a:pt x="1980" y="828"/>
                  </a:cubicBezTo>
                  <a:cubicBezTo>
                    <a:pt x="1987" y="828"/>
                    <a:pt x="1993" y="829"/>
                    <a:pt x="2000" y="829"/>
                  </a:cubicBezTo>
                  <a:cubicBezTo>
                    <a:pt x="1896" y="816"/>
                    <a:pt x="1871" y="752"/>
                    <a:pt x="1884" y="674"/>
                  </a:cubicBezTo>
                  <a:lnTo>
                    <a:pt x="1884" y="674"/>
                  </a:lnTo>
                  <a:cubicBezTo>
                    <a:pt x="1922" y="700"/>
                    <a:pt x="1964" y="713"/>
                    <a:pt x="2004" y="713"/>
                  </a:cubicBezTo>
                  <a:cubicBezTo>
                    <a:pt x="2045" y="713"/>
                    <a:pt x="2083" y="700"/>
                    <a:pt x="2116" y="674"/>
                  </a:cubicBezTo>
                  <a:cubicBezTo>
                    <a:pt x="2193" y="636"/>
                    <a:pt x="2270" y="610"/>
                    <a:pt x="2335" y="610"/>
                  </a:cubicBezTo>
                  <a:cubicBezTo>
                    <a:pt x="2351" y="607"/>
                    <a:pt x="2366" y="606"/>
                    <a:pt x="2380" y="606"/>
                  </a:cubicBezTo>
                  <a:cubicBezTo>
                    <a:pt x="2432" y="606"/>
                    <a:pt x="2467" y="629"/>
                    <a:pt x="2477" y="700"/>
                  </a:cubicBezTo>
                  <a:cubicBezTo>
                    <a:pt x="2477" y="717"/>
                    <a:pt x="2481" y="723"/>
                    <a:pt x="2488" y="723"/>
                  </a:cubicBezTo>
                  <a:cubicBezTo>
                    <a:pt x="2501" y="723"/>
                    <a:pt x="2524" y="700"/>
                    <a:pt x="2541" y="700"/>
                  </a:cubicBezTo>
                  <a:cubicBezTo>
                    <a:pt x="2554" y="687"/>
                    <a:pt x="2541" y="687"/>
                    <a:pt x="2541" y="674"/>
                  </a:cubicBezTo>
                  <a:cubicBezTo>
                    <a:pt x="2503" y="661"/>
                    <a:pt x="2503" y="636"/>
                    <a:pt x="2541" y="610"/>
                  </a:cubicBezTo>
                  <a:cubicBezTo>
                    <a:pt x="2541" y="584"/>
                    <a:pt x="2541" y="558"/>
                    <a:pt x="2528" y="520"/>
                  </a:cubicBezTo>
                  <a:cubicBezTo>
                    <a:pt x="2509" y="516"/>
                    <a:pt x="2490" y="515"/>
                    <a:pt x="2470" y="515"/>
                  </a:cubicBezTo>
                  <a:cubicBezTo>
                    <a:pt x="2413" y="515"/>
                    <a:pt x="2357" y="529"/>
                    <a:pt x="2309" y="558"/>
                  </a:cubicBezTo>
                  <a:cubicBezTo>
                    <a:pt x="2180" y="623"/>
                    <a:pt x="2038" y="661"/>
                    <a:pt x="1884" y="674"/>
                  </a:cubicBezTo>
                  <a:cubicBezTo>
                    <a:pt x="1909" y="507"/>
                    <a:pt x="1909" y="507"/>
                    <a:pt x="2013" y="442"/>
                  </a:cubicBezTo>
                  <a:cubicBezTo>
                    <a:pt x="1909" y="416"/>
                    <a:pt x="1819" y="391"/>
                    <a:pt x="1832" y="262"/>
                  </a:cubicBezTo>
                  <a:cubicBezTo>
                    <a:pt x="1832" y="249"/>
                    <a:pt x="1806" y="236"/>
                    <a:pt x="1793" y="223"/>
                  </a:cubicBezTo>
                  <a:cubicBezTo>
                    <a:pt x="1703" y="210"/>
                    <a:pt x="1639" y="171"/>
                    <a:pt x="1664" y="55"/>
                  </a:cubicBezTo>
                  <a:cubicBezTo>
                    <a:pt x="1664" y="28"/>
                    <a:pt x="1632" y="1"/>
                    <a:pt x="159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
            <p:cNvSpPr/>
            <p:nvPr/>
          </p:nvSpPr>
          <p:spPr>
            <a:xfrm flipH="1" rot="10800000">
              <a:off x="7932983" y="361570"/>
              <a:ext cx="136" cy="136"/>
            </a:xfrm>
            <a:custGeom>
              <a:rect b="b" l="l" r="r" t="t"/>
              <a:pathLst>
                <a:path extrusionOk="0" h="1" w="1">
                  <a:moveTo>
                    <a:pt x="0" y="0"/>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
            <p:cNvSpPr/>
            <p:nvPr/>
          </p:nvSpPr>
          <p:spPr>
            <a:xfrm flipH="1" rot="10800000">
              <a:off x="7922501" y="264916"/>
              <a:ext cx="159814" cy="116121"/>
            </a:xfrm>
            <a:custGeom>
              <a:rect b="b" l="l" r="r" t="t"/>
              <a:pathLst>
                <a:path extrusionOk="0" h="853" w="1174">
                  <a:moveTo>
                    <a:pt x="632" y="0"/>
                  </a:moveTo>
                  <a:cubicBezTo>
                    <a:pt x="593" y="65"/>
                    <a:pt x="516" y="39"/>
                    <a:pt x="464" y="90"/>
                  </a:cubicBezTo>
                  <a:cubicBezTo>
                    <a:pt x="439" y="78"/>
                    <a:pt x="400" y="52"/>
                    <a:pt x="387" y="13"/>
                  </a:cubicBezTo>
                  <a:lnTo>
                    <a:pt x="284" y="26"/>
                  </a:lnTo>
                  <a:cubicBezTo>
                    <a:pt x="232" y="90"/>
                    <a:pt x="155" y="103"/>
                    <a:pt x="77" y="142"/>
                  </a:cubicBezTo>
                  <a:cubicBezTo>
                    <a:pt x="77" y="181"/>
                    <a:pt x="77" y="207"/>
                    <a:pt x="65" y="245"/>
                  </a:cubicBezTo>
                  <a:cubicBezTo>
                    <a:pt x="65" y="284"/>
                    <a:pt x="0" y="361"/>
                    <a:pt x="65" y="413"/>
                  </a:cubicBezTo>
                  <a:cubicBezTo>
                    <a:pt x="125" y="453"/>
                    <a:pt x="170" y="502"/>
                    <a:pt x="237" y="502"/>
                  </a:cubicBezTo>
                  <a:cubicBezTo>
                    <a:pt x="255" y="502"/>
                    <a:pt x="275" y="498"/>
                    <a:pt x="297" y="490"/>
                  </a:cubicBezTo>
                  <a:lnTo>
                    <a:pt x="297" y="490"/>
                  </a:lnTo>
                  <a:cubicBezTo>
                    <a:pt x="297" y="555"/>
                    <a:pt x="271" y="619"/>
                    <a:pt x="361" y="658"/>
                  </a:cubicBezTo>
                  <a:cubicBezTo>
                    <a:pt x="387" y="658"/>
                    <a:pt x="387" y="697"/>
                    <a:pt x="400" y="709"/>
                  </a:cubicBezTo>
                  <a:cubicBezTo>
                    <a:pt x="400" y="709"/>
                    <a:pt x="413" y="722"/>
                    <a:pt x="413" y="735"/>
                  </a:cubicBezTo>
                  <a:cubicBezTo>
                    <a:pt x="451" y="748"/>
                    <a:pt x="490" y="800"/>
                    <a:pt x="503" y="851"/>
                  </a:cubicBezTo>
                  <a:cubicBezTo>
                    <a:pt x="503" y="845"/>
                    <a:pt x="506" y="842"/>
                    <a:pt x="509" y="842"/>
                  </a:cubicBezTo>
                  <a:cubicBezTo>
                    <a:pt x="513" y="842"/>
                    <a:pt x="516" y="845"/>
                    <a:pt x="516" y="851"/>
                  </a:cubicBezTo>
                  <a:cubicBezTo>
                    <a:pt x="525" y="852"/>
                    <a:pt x="533" y="853"/>
                    <a:pt x="542" y="853"/>
                  </a:cubicBezTo>
                  <a:cubicBezTo>
                    <a:pt x="638" y="853"/>
                    <a:pt x="727" y="803"/>
                    <a:pt x="815" y="803"/>
                  </a:cubicBezTo>
                  <a:cubicBezTo>
                    <a:pt x="835" y="803"/>
                    <a:pt x="856" y="806"/>
                    <a:pt x="877" y="813"/>
                  </a:cubicBezTo>
                  <a:cubicBezTo>
                    <a:pt x="883" y="819"/>
                    <a:pt x="890" y="822"/>
                    <a:pt x="896" y="822"/>
                  </a:cubicBezTo>
                  <a:cubicBezTo>
                    <a:pt x="903" y="822"/>
                    <a:pt x="909" y="819"/>
                    <a:pt x="916" y="813"/>
                  </a:cubicBezTo>
                  <a:cubicBezTo>
                    <a:pt x="954" y="671"/>
                    <a:pt x="1148" y="606"/>
                    <a:pt x="1122" y="426"/>
                  </a:cubicBezTo>
                  <a:cubicBezTo>
                    <a:pt x="1109" y="361"/>
                    <a:pt x="1135" y="297"/>
                    <a:pt x="1122" y="232"/>
                  </a:cubicBezTo>
                  <a:lnTo>
                    <a:pt x="1109" y="232"/>
                  </a:lnTo>
                  <a:cubicBezTo>
                    <a:pt x="1019" y="142"/>
                    <a:pt x="1019" y="116"/>
                    <a:pt x="1109" y="78"/>
                  </a:cubicBezTo>
                  <a:cubicBezTo>
                    <a:pt x="1122" y="65"/>
                    <a:pt x="1148" y="52"/>
                    <a:pt x="1173" y="39"/>
                  </a:cubicBezTo>
                  <a:cubicBezTo>
                    <a:pt x="1161" y="26"/>
                    <a:pt x="1161" y="13"/>
                    <a:pt x="1148" y="0"/>
                  </a:cubicBezTo>
                  <a:cubicBezTo>
                    <a:pt x="1128" y="7"/>
                    <a:pt x="1106" y="10"/>
                    <a:pt x="1082" y="10"/>
                  </a:cubicBezTo>
                  <a:cubicBezTo>
                    <a:pt x="1057" y="10"/>
                    <a:pt x="1032" y="7"/>
                    <a:pt x="1006" y="0"/>
                  </a:cubicBezTo>
                  <a:cubicBezTo>
                    <a:pt x="954" y="0"/>
                    <a:pt x="890" y="13"/>
                    <a:pt x="838" y="39"/>
                  </a:cubicBezTo>
                  <a:cubicBezTo>
                    <a:pt x="838" y="39"/>
                    <a:pt x="838" y="52"/>
                    <a:pt x="838" y="52"/>
                  </a:cubicBezTo>
                  <a:lnTo>
                    <a:pt x="800" y="52"/>
                  </a:lnTo>
                  <a:cubicBezTo>
                    <a:pt x="761" y="52"/>
                    <a:pt x="735" y="26"/>
                    <a:pt x="70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
            <p:cNvSpPr/>
            <p:nvPr/>
          </p:nvSpPr>
          <p:spPr>
            <a:xfrm flipH="1" rot="10800000">
              <a:off x="8294540" y="38662"/>
              <a:ext cx="170432" cy="152877"/>
            </a:xfrm>
            <a:custGeom>
              <a:rect b="b" l="l" r="r" t="t"/>
              <a:pathLst>
                <a:path extrusionOk="0" h="1123" w="1252">
                  <a:moveTo>
                    <a:pt x="1161" y="1"/>
                  </a:moveTo>
                  <a:cubicBezTo>
                    <a:pt x="1045" y="14"/>
                    <a:pt x="929" y="65"/>
                    <a:pt x="852" y="156"/>
                  </a:cubicBezTo>
                  <a:cubicBezTo>
                    <a:pt x="831" y="166"/>
                    <a:pt x="810" y="185"/>
                    <a:pt x="782" y="185"/>
                  </a:cubicBezTo>
                  <a:cubicBezTo>
                    <a:pt x="776" y="185"/>
                    <a:pt x="769" y="184"/>
                    <a:pt x="762" y="181"/>
                  </a:cubicBezTo>
                  <a:cubicBezTo>
                    <a:pt x="658" y="168"/>
                    <a:pt x="555" y="168"/>
                    <a:pt x="439" y="168"/>
                  </a:cubicBezTo>
                  <a:cubicBezTo>
                    <a:pt x="398" y="168"/>
                    <a:pt x="365" y="119"/>
                    <a:pt x="320" y="119"/>
                  </a:cubicBezTo>
                  <a:cubicBezTo>
                    <a:pt x="309" y="119"/>
                    <a:pt x="297" y="122"/>
                    <a:pt x="284" y="130"/>
                  </a:cubicBezTo>
                  <a:cubicBezTo>
                    <a:pt x="310" y="181"/>
                    <a:pt x="323" y="220"/>
                    <a:pt x="349" y="246"/>
                  </a:cubicBezTo>
                  <a:cubicBezTo>
                    <a:pt x="297" y="272"/>
                    <a:pt x="259" y="323"/>
                    <a:pt x="259" y="375"/>
                  </a:cubicBezTo>
                  <a:cubicBezTo>
                    <a:pt x="252" y="376"/>
                    <a:pt x="245" y="377"/>
                    <a:pt x="238" y="377"/>
                  </a:cubicBezTo>
                  <a:cubicBezTo>
                    <a:pt x="191" y="377"/>
                    <a:pt x="143" y="341"/>
                    <a:pt x="143" y="284"/>
                  </a:cubicBezTo>
                  <a:cubicBezTo>
                    <a:pt x="104" y="323"/>
                    <a:pt x="27" y="297"/>
                    <a:pt x="1" y="362"/>
                  </a:cubicBezTo>
                  <a:lnTo>
                    <a:pt x="78" y="426"/>
                  </a:lnTo>
                  <a:cubicBezTo>
                    <a:pt x="117" y="426"/>
                    <a:pt x="143" y="439"/>
                    <a:pt x="130" y="491"/>
                  </a:cubicBezTo>
                  <a:lnTo>
                    <a:pt x="155" y="491"/>
                  </a:lnTo>
                  <a:cubicBezTo>
                    <a:pt x="143" y="581"/>
                    <a:pt x="143" y="684"/>
                    <a:pt x="155" y="787"/>
                  </a:cubicBezTo>
                  <a:cubicBezTo>
                    <a:pt x="181" y="813"/>
                    <a:pt x="207" y="826"/>
                    <a:pt x="233" y="852"/>
                  </a:cubicBezTo>
                  <a:cubicBezTo>
                    <a:pt x="297" y="916"/>
                    <a:pt x="297" y="942"/>
                    <a:pt x="207" y="1019"/>
                  </a:cubicBezTo>
                  <a:cubicBezTo>
                    <a:pt x="207" y="1032"/>
                    <a:pt x="207" y="1058"/>
                    <a:pt x="220" y="1071"/>
                  </a:cubicBezTo>
                  <a:cubicBezTo>
                    <a:pt x="251" y="1081"/>
                    <a:pt x="283" y="1100"/>
                    <a:pt x="314" y="1100"/>
                  </a:cubicBezTo>
                  <a:cubicBezTo>
                    <a:pt x="321" y="1100"/>
                    <a:pt x="329" y="1099"/>
                    <a:pt x="336" y="1097"/>
                  </a:cubicBezTo>
                  <a:cubicBezTo>
                    <a:pt x="336" y="1045"/>
                    <a:pt x="349" y="994"/>
                    <a:pt x="400" y="994"/>
                  </a:cubicBezTo>
                  <a:cubicBezTo>
                    <a:pt x="452" y="994"/>
                    <a:pt x="478" y="1045"/>
                    <a:pt x="504" y="1084"/>
                  </a:cubicBezTo>
                  <a:cubicBezTo>
                    <a:pt x="529" y="1084"/>
                    <a:pt x="542" y="1097"/>
                    <a:pt x="542" y="1123"/>
                  </a:cubicBezTo>
                  <a:cubicBezTo>
                    <a:pt x="581" y="1091"/>
                    <a:pt x="630" y="1074"/>
                    <a:pt x="676" y="1074"/>
                  </a:cubicBezTo>
                  <a:cubicBezTo>
                    <a:pt x="707" y="1074"/>
                    <a:pt x="736" y="1082"/>
                    <a:pt x="762" y="1097"/>
                  </a:cubicBezTo>
                  <a:lnTo>
                    <a:pt x="852" y="1110"/>
                  </a:lnTo>
                  <a:lnTo>
                    <a:pt x="878" y="1110"/>
                  </a:lnTo>
                  <a:cubicBezTo>
                    <a:pt x="878" y="1097"/>
                    <a:pt x="878" y="1084"/>
                    <a:pt x="903" y="1071"/>
                  </a:cubicBezTo>
                  <a:lnTo>
                    <a:pt x="1045" y="994"/>
                  </a:lnTo>
                  <a:cubicBezTo>
                    <a:pt x="1097" y="968"/>
                    <a:pt x="1097" y="878"/>
                    <a:pt x="1174" y="878"/>
                  </a:cubicBezTo>
                  <a:lnTo>
                    <a:pt x="1174" y="865"/>
                  </a:lnTo>
                  <a:lnTo>
                    <a:pt x="1174" y="852"/>
                  </a:lnTo>
                  <a:cubicBezTo>
                    <a:pt x="1161" y="813"/>
                    <a:pt x="1174" y="774"/>
                    <a:pt x="1200" y="749"/>
                  </a:cubicBezTo>
                  <a:lnTo>
                    <a:pt x="1200" y="736"/>
                  </a:lnTo>
                  <a:cubicBezTo>
                    <a:pt x="1200" y="633"/>
                    <a:pt x="1213" y="542"/>
                    <a:pt x="1226" y="439"/>
                  </a:cubicBezTo>
                  <a:cubicBezTo>
                    <a:pt x="1252" y="297"/>
                    <a:pt x="1226" y="143"/>
                    <a:pt x="116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
            <p:cNvSpPr/>
            <p:nvPr/>
          </p:nvSpPr>
          <p:spPr>
            <a:xfrm flipH="1" rot="10800000">
              <a:off x="6865735" y="517850"/>
              <a:ext cx="5445" cy="5445"/>
            </a:xfrm>
            <a:custGeom>
              <a:rect b="b" l="l" r="r" t="t"/>
              <a:pathLst>
                <a:path extrusionOk="0" h="40" w="40">
                  <a:moveTo>
                    <a:pt x="13" y="1"/>
                  </a:moveTo>
                  <a:cubicBezTo>
                    <a:pt x="13" y="1"/>
                    <a:pt x="1" y="27"/>
                    <a:pt x="13" y="39"/>
                  </a:cubicBezTo>
                  <a:lnTo>
                    <a:pt x="39" y="39"/>
                  </a:lnTo>
                  <a:cubicBezTo>
                    <a:pt x="39" y="39"/>
                    <a:pt x="39"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
            <p:cNvSpPr/>
            <p:nvPr/>
          </p:nvSpPr>
          <p:spPr>
            <a:xfrm flipH="1" rot="10800000">
              <a:off x="6797263" y="517851"/>
              <a:ext cx="103729" cy="110676"/>
            </a:xfrm>
            <a:custGeom>
              <a:rect b="b" l="l" r="r" t="t"/>
              <a:pathLst>
                <a:path extrusionOk="0" h="813" w="762">
                  <a:moveTo>
                    <a:pt x="568" y="0"/>
                  </a:moveTo>
                  <a:cubicBezTo>
                    <a:pt x="550" y="0"/>
                    <a:pt x="520" y="56"/>
                    <a:pt x="482" y="56"/>
                  </a:cubicBezTo>
                  <a:cubicBezTo>
                    <a:pt x="465" y="56"/>
                    <a:pt x="446" y="45"/>
                    <a:pt x="426" y="13"/>
                  </a:cubicBezTo>
                  <a:cubicBezTo>
                    <a:pt x="426" y="19"/>
                    <a:pt x="423" y="23"/>
                    <a:pt x="418" y="23"/>
                  </a:cubicBezTo>
                  <a:cubicBezTo>
                    <a:pt x="413" y="23"/>
                    <a:pt x="407" y="19"/>
                    <a:pt x="400" y="13"/>
                  </a:cubicBezTo>
                  <a:lnTo>
                    <a:pt x="362" y="13"/>
                  </a:lnTo>
                  <a:cubicBezTo>
                    <a:pt x="362" y="19"/>
                    <a:pt x="359" y="23"/>
                    <a:pt x="354" y="23"/>
                  </a:cubicBezTo>
                  <a:cubicBezTo>
                    <a:pt x="349" y="23"/>
                    <a:pt x="342" y="19"/>
                    <a:pt x="336" y="13"/>
                  </a:cubicBezTo>
                  <a:cubicBezTo>
                    <a:pt x="233" y="90"/>
                    <a:pt x="117" y="129"/>
                    <a:pt x="52" y="245"/>
                  </a:cubicBezTo>
                  <a:cubicBezTo>
                    <a:pt x="52" y="254"/>
                    <a:pt x="46" y="263"/>
                    <a:pt x="42" y="263"/>
                  </a:cubicBezTo>
                  <a:cubicBezTo>
                    <a:pt x="40" y="263"/>
                    <a:pt x="39" y="262"/>
                    <a:pt x="39" y="258"/>
                  </a:cubicBezTo>
                  <a:lnTo>
                    <a:pt x="1" y="310"/>
                  </a:lnTo>
                  <a:lnTo>
                    <a:pt x="1" y="322"/>
                  </a:lnTo>
                  <a:cubicBezTo>
                    <a:pt x="14" y="451"/>
                    <a:pt x="91" y="555"/>
                    <a:pt x="52" y="683"/>
                  </a:cubicBezTo>
                  <a:cubicBezTo>
                    <a:pt x="65" y="696"/>
                    <a:pt x="65" y="709"/>
                    <a:pt x="52" y="709"/>
                  </a:cubicBezTo>
                  <a:cubicBezTo>
                    <a:pt x="78" y="722"/>
                    <a:pt x="117" y="761"/>
                    <a:pt x="117" y="761"/>
                  </a:cubicBezTo>
                  <a:cubicBezTo>
                    <a:pt x="144" y="738"/>
                    <a:pt x="168" y="728"/>
                    <a:pt x="189" y="728"/>
                  </a:cubicBezTo>
                  <a:cubicBezTo>
                    <a:pt x="229" y="728"/>
                    <a:pt x="259" y="762"/>
                    <a:pt x="284" y="812"/>
                  </a:cubicBezTo>
                  <a:lnTo>
                    <a:pt x="336" y="812"/>
                  </a:lnTo>
                  <a:cubicBezTo>
                    <a:pt x="352" y="772"/>
                    <a:pt x="394" y="746"/>
                    <a:pt x="440" y="746"/>
                  </a:cubicBezTo>
                  <a:cubicBezTo>
                    <a:pt x="466" y="746"/>
                    <a:pt x="493" y="755"/>
                    <a:pt x="516" y="774"/>
                  </a:cubicBezTo>
                  <a:cubicBezTo>
                    <a:pt x="607" y="709"/>
                    <a:pt x="633" y="593"/>
                    <a:pt x="736" y="542"/>
                  </a:cubicBezTo>
                  <a:lnTo>
                    <a:pt x="736" y="542"/>
                  </a:lnTo>
                  <a:cubicBezTo>
                    <a:pt x="731" y="544"/>
                    <a:pt x="726" y="545"/>
                    <a:pt x="720" y="545"/>
                  </a:cubicBezTo>
                  <a:cubicBezTo>
                    <a:pt x="697" y="545"/>
                    <a:pt x="669" y="524"/>
                    <a:pt x="658" y="503"/>
                  </a:cubicBezTo>
                  <a:cubicBezTo>
                    <a:pt x="671" y="490"/>
                    <a:pt x="671" y="477"/>
                    <a:pt x="658" y="477"/>
                  </a:cubicBezTo>
                  <a:cubicBezTo>
                    <a:pt x="761" y="426"/>
                    <a:pt x="761" y="426"/>
                    <a:pt x="710" y="310"/>
                  </a:cubicBezTo>
                  <a:cubicBezTo>
                    <a:pt x="721" y="276"/>
                    <a:pt x="761" y="243"/>
                    <a:pt x="713" y="243"/>
                  </a:cubicBezTo>
                  <a:cubicBezTo>
                    <a:pt x="706" y="243"/>
                    <a:pt x="696" y="243"/>
                    <a:pt x="684" y="245"/>
                  </a:cubicBezTo>
                  <a:lnTo>
                    <a:pt x="633" y="206"/>
                  </a:lnTo>
                  <a:cubicBezTo>
                    <a:pt x="633" y="168"/>
                    <a:pt x="658" y="116"/>
                    <a:pt x="594" y="90"/>
                  </a:cubicBezTo>
                  <a:cubicBezTo>
                    <a:pt x="594" y="77"/>
                    <a:pt x="594" y="52"/>
                    <a:pt x="568" y="26"/>
                  </a:cubicBezTo>
                  <a:lnTo>
                    <a:pt x="568" y="13"/>
                  </a:lnTo>
                  <a:cubicBezTo>
                    <a:pt x="594" y="13"/>
                    <a:pt x="581" y="0"/>
                    <a:pt x="56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
            <p:cNvSpPr/>
            <p:nvPr/>
          </p:nvSpPr>
          <p:spPr>
            <a:xfrm flipH="1" rot="10800000">
              <a:off x="7574829" y="4357"/>
              <a:ext cx="256464" cy="92298"/>
            </a:xfrm>
            <a:custGeom>
              <a:rect b="b" l="l" r="r" t="t"/>
              <a:pathLst>
                <a:path extrusionOk="0" h="678" w="1884">
                  <a:moveTo>
                    <a:pt x="1445" y="26"/>
                  </a:moveTo>
                  <a:cubicBezTo>
                    <a:pt x="1355" y="26"/>
                    <a:pt x="1290" y="52"/>
                    <a:pt x="1303" y="155"/>
                  </a:cubicBezTo>
                  <a:cubicBezTo>
                    <a:pt x="1355" y="155"/>
                    <a:pt x="1394" y="116"/>
                    <a:pt x="1445" y="90"/>
                  </a:cubicBezTo>
                  <a:cubicBezTo>
                    <a:pt x="1497" y="77"/>
                    <a:pt x="1471" y="52"/>
                    <a:pt x="1445" y="26"/>
                  </a:cubicBezTo>
                  <a:close/>
                  <a:moveTo>
                    <a:pt x="878" y="0"/>
                  </a:moveTo>
                  <a:cubicBezTo>
                    <a:pt x="800" y="103"/>
                    <a:pt x="762" y="232"/>
                    <a:pt x="697" y="335"/>
                  </a:cubicBezTo>
                  <a:cubicBezTo>
                    <a:pt x="676" y="364"/>
                    <a:pt x="658" y="373"/>
                    <a:pt x="641" y="373"/>
                  </a:cubicBezTo>
                  <a:cubicBezTo>
                    <a:pt x="626" y="373"/>
                    <a:pt x="611" y="367"/>
                    <a:pt x="594" y="361"/>
                  </a:cubicBezTo>
                  <a:cubicBezTo>
                    <a:pt x="555" y="348"/>
                    <a:pt x="517" y="335"/>
                    <a:pt x="517" y="271"/>
                  </a:cubicBezTo>
                  <a:cubicBezTo>
                    <a:pt x="517" y="142"/>
                    <a:pt x="517" y="142"/>
                    <a:pt x="362" y="116"/>
                  </a:cubicBezTo>
                  <a:lnTo>
                    <a:pt x="362" y="116"/>
                  </a:lnTo>
                  <a:cubicBezTo>
                    <a:pt x="362" y="181"/>
                    <a:pt x="401" y="245"/>
                    <a:pt x="362" y="310"/>
                  </a:cubicBezTo>
                  <a:lnTo>
                    <a:pt x="323" y="322"/>
                  </a:lnTo>
                  <a:cubicBezTo>
                    <a:pt x="274" y="355"/>
                    <a:pt x="248" y="374"/>
                    <a:pt x="231" y="374"/>
                  </a:cubicBezTo>
                  <a:cubicBezTo>
                    <a:pt x="209" y="374"/>
                    <a:pt x="204" y="340"/>
                    <a:pt x="181" y="258"/>
                  </a:cubicBezTo>
                  <a:cubicBezTo>
                    <a:pt x="156" y="194"/>
                    <a:pt x="181" y="103"/>
                    <a:pt x="91" y="39"/>
                  </a:cubicBezTo>
                  <a:lnTo>
                    <a:pt x="91" y="39"/>
                  </a:lnTo>
                  <a:cubicBezTo>
                    <a:pt x="65" y="232"/>
                    <a:pt x="78" y="426"/>
                    <a:pt x="117" y="619"/>
                  </a:cubicBezTo>
                  <a:lnTo>
                    <a:pt x="207" y="619"/>
                  </a:lnTo>
                  <a:cubicBezTo>
                    <a:pt x="214" y="626"/>
                    <a:pt x="220" y="629"/>
                    <a:pt x="227" y="629"/>
                  </a:cubicBezTo>
                  <a:cubicBezTo>
                    <a:pt x="233" y="629"/>
                    <a:pt x="240" y="626"/>
                    <a:pt x="246" y="619"/>
                  </a:cubicBezTo>
                  <a:cubicBezTo>
                    <a:pt x="512" y="619"/>
                    <a:pt x="779" y="631"/>
                    <a:pt x="1045" y="631"/>
                  </a:cubicBezTo>
                  <a:cubicBezTo>
                    <a:pt x="1179" y="631"/>
                    <a:pt x="1312" y="628"/>
                    <a:pt x="1445" y="619"/>
                  </a:cubicBezTo>
                  <a:lnTo>
                    <a:pt x="1884" y="619"/>
                  </a:lnTo>
                  <a:cubicBezTo>
                    <a:pt x="1858" y="529"/>
                    <a:pt x="1806" y="439"/>
                    <a:pt x="1729" y="387"/>
                  </a:cubicBezTo>
                  <a:cubicBezTo>
                    <a:pt x="1690" y="361"/>
                    <a:pt x="1639" y="348"/>
                    <a:pt x="1613" y="310"/>
                  </a:cubicBezTo>
                  <a:cubicBezTo>
                    <a:pt x="1572" y="248"/>
                    <a:pt x="1507" y="211"/>
                    <a:pt x="1443" y="211"/>
                  </a:cubicBezTo>
                  <a:cubicBezTo>
                    <a:pt x="1426" y="211"/>
                    <a:pt x="1410" y="214"/>
                    <a:pt x="1394" y="219"/>
                  </a:cubicBezTo>
                  <a:cubicBezTo>
                    <a:pt x="1342" y="219"/>
                    <a:pt x="1303" y="219"/>
                    <a:pt x="1303" y="155"/>
                  </a:cubicBezTo>
                  <a:lnTo>
                    <a:pt x="1265" y="155"/>
                  </a:lnTo>
                  <a:cubicBezTo>
                    <a:pt x="1222" y="101"/>
                    <a:pt x="1152" y="74"/>
                    <a:pt x="1085" y="74"/>
                  </a:cubicBezTo>
                  <a:cubicBezTo>
                    <a:pt x="1072" y="74"/>
                    <a:pt x="1058" y="75"/>
                    <a:pt x="1045" y="77"/>
                  </a:cubicBezTo>
                  <a:cubicBezTo>
                    <a:pt x="981" y="65"/>
                    <a:pt x="942" y="0"/>
                    <a:pt x="878" y="0"/>
                  </a:cubicBezTo>
                  <a:close/>
                  <a:moveTo>
                    <a:pt x="1" y="619"/>
                  </a:moveTo>
                  <a:cubicBezTo>
                    <a:pt x="33" y="658"/>
                    <a:pt x="53" y="677"/>
                    <a:pt x="67" y="677"/>
                  </a:cubicBezTo>
                  <a:cubicBezTo>
                    <a:pt x="82" y="677"/>
                    <a:pt x="91" y="658"/>
                    <a:pt x="104" y="619"/>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
            <p:cNvSpPr/>
            <p:nvPr/>
          </p:nvSpPr>
          <p:spPr>
            <a:xfrm flipH="1" rot="10800000">
              <a:off x="8082180" y="373958"/>
              <a:ext cx="1906" cy="1906"/>
            </a:xfrm>
            <a:custGeom>
              <a:rect b="b" l="l" r="r" t="t"/>
              <a:pathLst>
                <a:path extrusionOk="0" h="14" w="14">
                  <a:moveTo>
                    <a:pt x="0" y="1"/>
                  </a:moveTo>
                  <a:cubicBezTo>
                    <a:pt x="0" y="1"/>
                    <a:pt x="0" y="14"/>
                    <a:pt x="13" y="14"/>
                  </a:cubicBezTo>
                  <a:lnTo>
                    <a:pt x="13"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
            <p:cNvSpPr/>
            <p:nvPr/>
          </p:nvSpPr>
          <p:spPr>
            <a:xfrm flipH="1" rot="10800000">
              <a:off x="8078641" y="382670"/>
              <a:ext cx="136" cy="136"/>
            </a:xfrm>
            <a:custGeom>
              <a:rect b="b" l="l" r="r" t="t"/>
              <a:pathLst>
                <a:path extrusionOk="0" h="1" w="1">
                  <a:moveTo>
                    <a:pt x="1" y="0"/>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
            <p:cNvSpPr/>
            <p:nvPr/>
          </p:nvSpPr>
          <p:spPr>
            <a:xfrm flipH="1" rot="10800000">
              <a:off x="6916375" y="491578"/>
              <a:ext cx="281239" cy="193172"/>
            </a:xfrm>
            <a:custGeom>
              <a:rect b="b" l="l" r="r" t="t"/>
              <a:pathLst>
                <a:path extrusionOk="0" h="1419" w="2066">
                  <a:moveTo>
                    <a:pt x="1137" y="168"/>
                  </a:moveTo>
                  <a:cubicBezTo>
                    <a:pt x="1215" y="168"/>
                    <a:pt x="1227" y="220"/>
                    <a:pt x="1227" y="297"/>
                  </a:cubicBezTo>
                  <a:cubicBezTo>
                    <a:pt x="1137" y="297"/>
                    <a:pt x="1150" y="233"/>
                    <a:pt x="1137" y="168"/>
                  </a:cubicBezTo>
                  <a:close/>
                  <a:moveTo>
                    <a:pt x="1189" y="0"/>
                  </a:moveTo>
                  <a:lnTo>
                    <a:pt x="1099" y="91"/>
                  </a:lnTo>
                  <a:cubicBezTo>
                    <a:pt x="1073" y="181"/>
                    <a:pt x="1047" y="284"/>
                    <a:pt x="1047" y="387"/>
                  </a:cubicBezTo>
                  <a:lnTo>
                    <a:pt x="854" y="439"/>
                  </a:lnTo>
                  <a:cubicBezTo>
                    <a:pt x="801" y="456"/>
                    <a:pt x="748" y="498"/>
                    <a:pt x="695" y="498"/>
                  </a:cubicBezTo>
                  <a:cubicBezTo>
                    <a:pt x="671" y="498"/>
                    <a:pt x="646" y="489"/>
                    <a:pt x="621" y="465"/>
                  </a:cubicBezTo>
                  <a:cubicBezTo>
                    <a:pt x="552" y="534"/>
                    <a:pt x="462" y="583"/>
                    <a:pt x="370" y="583"/>
                  </a:cubicBezTo>
                  <a:cubicBezTo>
                    <a:pt x="359" y="583"/>
                    <a:pt x="348" y="582"/>
                    <a:pt x="338" y="581"/>
                  </a:cubicBezTo>
                  <a:cubicBezTo>
                    <a:pt x="273" y="581"/>
                    <a:pt x="183" y="619"/>
                    <a:pt x="209" y="723"/>
                  </a:cubicBezTo>
                  <a:cubicBezTo>
                    <a:pt x="196" y="735"/>
                    <a:pt x="170" y="761"/>
                    <a:pt x="183" y="787"/>
                  </a:cubicBezTo>
                  <a:cubicBezTo>
                    <a:pt x="144" y="826"/>
                    <a:pt x="106" y="839"/>
                    <a:pt x="54" y="839"/>
                  </a:cubicBezTo>
                  <a:cubicBezTo>
                    <a:pt x="38" y="829"/>
                    <a:pt x="27" y="825"/>
                    <a:pt x="21" y="825"/>
                  </a:cubicBezTo>
                  <a:cubicBezTo>
                    <a:pt x="1" y="825"/>
                    <a:pt x="15" y="861"/>
                    <a:pt x="15" y="890"/>
                  </a:cubicBezTo>
                  <a:cubicBezTo>
                    <a:pt x="29" y="886"/>
                    <a:pt x="42" y="884"/>
                    <a:pt x="55" y="884"/>
                  </a:cubicBezTo>
                  <a:cubicBezTo>
                    <a:pt x="127" y="884"/>
                    <a:pt x="181" y="942"/>
                    <a:pt x="170" y="1019"/>
                  </a:cubicBezTo>
                  <a:cubicBezTo>
                    <a:pt x="170" y="1077"/>
                    <a:pt x="186" y="1087"/>
                    <a:pt x="210" y="1087"/>
                  </a:cubicBezTo>
                  <a:cubicBezTo>
                    <a:pt x="225" y="1087"/>
                    <a:pt x="242" y="1084"/>
                    <a:pt x="260" y="1084"/>
                  </a:cubicBezTo>
                  <a:cubicBezTo>
                    <a:pt x="286" y="1084"/>
                    <a:pt x="312" y="1096"/>
                    <a:pt x="325" y="1135"/>
                  </a:cubicBezTo>
                  <a:lnTo>
                    <a:pt x="480" y="1135"/>
                  </a:lnTo>
                  <a:cubicBezTo>
                    <a:pt x="492" y="1129"/>
                    <a:pt x="502" y="1127"/>
                    <a:pt x="512" y="1127"/>
                  </a:cubicBezTo>
                  <a:cubicBezTo>
                    <a:pt x="543" y="1127"/>
                    <a:pt x="563" y="1154"/>
                    <a:pt x="583" y="1174"/>
                  </a:cubicBezTo>
                  <a:cubicBezTo>
                    <a:pt x="684" y="1241"/>
                    <a:pt x="805" y="1279"/>
                    <a:pt x="920" y="1279"/>
                  </a:cubicBezTo>
                  <a:cubicBezTo>
                    <a:pt x="937" y="1279"/>
                    <a:pt x="953" y="1279"/>
                    <a:pt x="970" y="1277"/>
                  </a:cubicBezTo>
                  <a:cubicBezTo>
                    <a:pt x="995" y="1277"/>
                    <a:pt x="1008" y="1303"/>
                    <a:pt x="1021" y="1316"/>
                  </a:cubicBezTo>
                  <a:cubicBezTo>
                    <a:pt x="1031" y="1335"/>
                    <a:pt x="1047" y="1347"/>
                    <a:pt x="1065" y="1347"/>
                  </a:cubicBezTo>
                  <a:cubicBezTo>
                    <a:pt x="1072" y="1347"/>
                    <a:pt x="1079" y="1345"/>
                    <a:pt x="1086" y="1341"/>
                  </a:cubicBezTo>
                  <a:cubicBezTo>
                    <a:pt x="1099" y="1341"/>
                    <a:pt x="1111" y="1316"/>
                    <a:pt x="1111" y="1303"/>
                  </a:cubicBezTo>
                  <a:cubicBezTo>
                    <a:pt x="1111" y="1274"/>
                    <a:pt x="1097" y="1259"/>
                    <a:pt x="1079" y="1259"/>
                  </a:cubicBezTo>
                  <a:cubicBezTo>
                    <a:pt x="1073" y="1259"/>
                    <a:pt x="1066" y="1261"/>
                    <a:pt x="1060" y="1264"/>
                  </a:cubicBezTo>
                  <a:cubicBezTo>
                    <a:pt x="1046" y="1269"/>
                    <a:pt x="1034" y="1271"/>
                    <a:pt x="1025" y="1271"/>
                  </a:cubicBezTo>
                  <a:cubicBezTo>
                    <a:pt x="982" y="1271"/>
                    <a:pt x="980" y="1229"/>
                    <a:pt x="970" y="1187"/>
                  </a:cubicBezTo>
                  <a:cubicBezTo>
                    <a:pt x="1013" y="1143"/>
                    <a:pt x="1059" y="1127"/>
                    <a:pt x="1105" y="1127"/>
                  </a:cubicBezTo>
                  <a:cubicBezTo>
                    <a:pt x="1169" y="1127"/>
                    <a:pt x="1232" y="1157"/>
                    <a:pt x="1292" y="1187"/>
                  </a:cubicBezTo>
                  <a:cubicBezTo>
                    <a:pt x="1279" y="1264"/>
                    <a:pt x="1227" y="1341"/>
                    <a:pt x="1331" y="1419"/>
                  </a:cubicBezTo>
                  <a:cubicBezTo>
                    <a:pt x="1331" y="1316"/>
                    <a:pt x="1331" y="1213"/>
                    <a:pt x="1395" y="1200"/>
                  </a:cubicBezTo>
                  <a:cubicBezTo>
                    <a:pt x="1524" y="1187"/>
                    <a:pt x="1614" y="1096"/>
                    <a:pt x="1717" y="1071"/>
                  </a:cubicBezTo>
                  <a:cubicBezTo>
                    <a:pt x="1729" y="1093"/>
                    <a:pt x="1730" y="1125"/>
                    <a:pt x="1755" y="1125"/>
                  </a:cubicBezTo>
                  <a:cubicBezTo>
                    <a:pt x="1759" y="1125"/>
                    <a:pt x="1764" y="1124"/>
                    <a:pt x="1769" y="1122"/>
                  </a:cubicBezTo>
                  <a:cubicBezTo>
                    <a:pt x="1808" y="1109"/>
                    <a:pt x="1808" y="1071"/>
                    <a:pt x="1795" y="1032"/>
                  </a:cubicBezTo>
                  <a:cubicBezTo>
                    <a:pt x="1782" y="993"/>
                    <a:pt x="1795" y="942"/>
                    <a:pt x="1821" y="916"/>
                  </a:cubicBezTo>
                  <a:lnTo>
                    <a:pt x="1846" y="916"/>
                  </a:lnTo>
                  <a:cubicBezTo>
                    <a:pt x="2040" y="864"/>
                    <a:pt x="2066" y="839"/>
                    <a:pt x="2066" y="658"/>
                  </a:cubicBezTo>
                  <a:cubicBezTo>
                    <a:pt x="2053" y="645"/>
                    <a:pt x="2053" y="619"/>
                    <a:pt x="2066" y="606"/>
                  </a:cubicBezTo>
                  <a:lnTo>
                    <a:pt x="2066" y="529"/>
                  </a:lnTo>
                  <a:cubicBezTo>
                    <a:pt x="2032" y="507"/>
                    <a:pt x="1999" y="475"/>
                    <a:pt x="1957" y="475"/>
                  </a:cubicBezTo>
                  <a:cubicBezTo>
                    <a:pt x="1951" y="475"/>
                    <a:pt x="1944" y="476"/>
                    <a:pt x="1937" y="478"/>
                  </a:cubicBezTo>
                  <a:cubicBezTo>
                    <a:pt x="1905" y="442"/>
                    <a:pt x="1876" y="429"/>
                    <a:pt x="1847" y="429"/>
                  </a:cubicBezTo>
                  <a:cubicBezTo>
                    <a:pt x="1793" y="429"/>
                    <a:pt x="1742" y="474"/>
                    <a:pt x="1692" y="490"/>
                  </a:cubicBezTo>
                  <a:cubicBezTo>
                    <a:pt x="1673" y="490"/>
                    <a:pt x="1654" y="518"/>
                    <a:pt x="1635" y="518"/>
                  </a:cubicBezTo>
                  <a:cubicBezTo>
                    <a:pt x="1628" y="518"/>
                    <a:pt x="1621" y="514"/>
                    <a:pt x="1614" y="503"/>
                  </a:cubicBezTo>
                  <a:cubicBezTo>
                    <a:pt x="1550" y="400"/>
                    <a:pt x="1408" y="413"/>
                    <a:pt x="1331" y="310"/>
                  </a:cubicBezTo>
                  <a:cubicBezTo>
                    <a:pt x="1292" y="271"/>
                    <a:pt x="1202" y="271"/>
                    <a:pt x="1240" y="207"/>
                  </a:cubicBezTo>
                  <a:cubicBezTo>
                    <a:pt x="1266" y="129"/>
                    <a:pt x="1202" y="65"/>
                    <a:pt x="118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
            <p:cNvSpPr/>
            <p:nvPr/>
          </p:nvSpPr>
          <p:spPr>
            <a:xfrm flipH="1" rot="10800000">
              <a:off x="7127238" y="5719"/>
              <a:ext cx="203783" cy="238504"/>
            </a:xfrm>
            <a:custGeom>
              <a:rect b="b" l="l" r="r" t="t"/>
              <a:pathLst>
                <a:path extrusionOk="0" h="1752" w="1497">
                  <a:moveTo>
                    <a:pt x="504" y="581"/>
                  </a:moveTo>
                  <a:cubicBezTo>
                    <a:pt x="452" y="581"/>
                    <a:pt x="426" y="594"/>
                    <a:pt x="426" y="646"/>
                  </a:cubicBezTo>
                  <a:cubicBezTo>
                    <a:pt x="413" y="697"/>
                    <a:pt x="426" y="775"/>
                    <a:pt x="426" y="839"/>
                  </a:cubicBezTo>
                  <a:cubicBezTo>
                    <a:pt x="555" y="788"/>
                    <a:pt x="530" y="684"/>
                    <a:pt x="504" y="581"/>
                  </a:cubicBezTo>
                  <a:close/>
                  <a:moveTo>
                    <a:pt x="78" y="1523"/>
                  </a:moveTo>
                  <a:cubicBezTo>
                    <a:pt x="78" y="1535"/>
                    <a:pt x="78" y="1561"/>
                    <a:pt x="65" y="1574"/>
                  </a:cubicBezTo>
                  <a:cubicBezTo>
                    <a:pt x="65" y="1561"/>
                    <a:pt x="78" y="1535"/>
                    <a:pt x="78" y="1523"/>
                  </a:cubicBezTo>
                  <a:close/>
                  <a:moveTo>
                    <a:pt x="981" y="1"/>
                  </a:moveTo>
                  <a:cubicBezTo>
                    <a:pt x="839" y="233"/>
                    <a:pt x="800" y="504"/>
                    <a:pt x="646" y="723"/>
                  </a:cubicBezTo>
                  <a:lnTo>
                    <a:pt x="633" y="723"/>
                  </a:lnTo>
                  <a:cubicBezTo>
                    <a:pt x="620" y="762"/>
                    <a:pt x="594" y="800"/>
                    <a:pt x="568" y="813"/>
                  </a:cubicBezTo>
                  <a:cubicBezTo>
                    <a:pt x="530" y="839"/>
                    <a:pt x="517" y="878"/>
                    <a:pt x="530" y="904"/>
                  </a:cubicBezTo>
                  <a:cubicBezTo>
                    <a:pt x="515" y="918"/>
                    <a:pt x="495" y="933"/>
                    <a:pt x="477" y="933"/>
                  </a:cubicBezTo>
                  <a:cubicBezTo>
                    <a:pt x="463" y="933"/>
                    <a:pt x="450" y="925"/>
                    <a:pt x="439" y="904"/>
                  </a:cubicBezTo>
                  <a:lnTo>
                    <a:pt x="439" y="852"/>
                  </a:lnTo>
                  <a:lnTo>
                    <a:pt x="439" y="839"/>
                  </a:lnTo>
                  <a:lnTo>
                    <a:pt x="426" y="839"/>
                  </a:lnTo>
                  <a:cubicBezTo>
                    <a:pt x="401" y="839"/>
                    <a:pt x="388" y="839"/>
                    <a:pt x="388" y="878"/>
                  </a:cubicBezTo>
                  <a:cubicBezTo>
                    <a:pt x="375" y="904"/>
                    <a:pt x="336" y="891"/>
                    <a:pt x="323" y="929"/>
                  </a:cubicBezTo>
                  <a:cubicBezTo>
                    <a:pt x="285" y="981"/>
                    <a:pt x="181" y="994"/>
                    <a:pt x="207" y="1097"/>
                  </a:cubicBezTo>
                  <a:cubicBezTo>
                    <a:pt x="207" y="1110"/>
                    <a:pt x="181" y="1136"/>
                    <a:pt x="181" y="1136"/>
                  </a:cubicBezTo>
                  <a:cubicBezTo>
                    <a:pt x="173" y="1135"/>
                    <a:pt x="166" y="1135"/>
                    <a:pt x="159" y="1135"/>
                  </a:cubicBezTo>
                  <a:cubicBezTo>
                    <a:pt x="32" y="1135"/>
                    <a:pt x="77" y="1242"/>
                    <a:pt x="52" y="1303"/>
                  </a:cubicBezTo>
                  <a:cubicBezTo>
                    <a:pt x="14" y="1445"/>
                    <a:pt x="1" y="1574"/>
                    <a:pt x="14" y="1716"/>
                  </a:cubicBezTo>
                  <a:lnTo>
                    <a:pt x="1" y="1742"/>
                  </a:lnTo>
                  <a:cubicBezTo>
                    <a:pt x="413" y="1742"/>
                    <a:pt x="839" y="1729"/>
                    <a:pt x="1265" y="1716"/>
                  </a:cubicBezTo>
                  <a:cubicBezTo>
                    <a:pt x="1280" y="1742"/>
                    <a:pt x="1298" y="1751"/>
                    <a:pt x="1317" y="1751"/>
                  </a:cubicBezTo>
                  <a:cubicBezTo>
                    <a:pt x="1345" y="1751"/>
                    <a:pt x="1376" y="1731"/>
                    <a:pt x="1406" y="1716"/>
                  </a:cubicBezTo>
                  <a:cubicBezTo>
                    <a:pt x="1415" y="1712"/>
                    <a:pt x="1425" y="1710"/>
                    <a:pt x="1435" y="1710"/>
                  </a:cubicBezTo>
                  <a:cubicBezTo>
                    <a:pt x="1457" y="1710"/>
                    <a:pt x="1479" y="1716"/>
                    <a:pt x="1497" y="1716"/>
                  </a:cubicBezTo>
                  <a:cubicBezTo>
                    <a:pt x="1465" y="1708"/>
                    <a:pt x="1432" y="1690"/>
                    <a:pt x="1413" y="1690"/>
                  </a:cubicBezTo>
                  <a:cubicBezTo>
                    <a:pt x="1401" y="1690"/>
                    <a:pt x="1393" y="1697"/>
                    <a:pt x="1393" y="1716"/>
                  </a:cubicBezTo>
                  <a:lnTo>
                    <a:pt x="1342" y="1716"/>
                  </a:lnTo>
                  <a:cubicBezTo>
                    <a:pt x="1337" y="1701"/>
                    <a:pt x="1330" y="1696"/>
                    <a:pt x="1322" y="1696"/>
                  </a:cubicBezTo>
                  <a:cubicBezTo>
                    <a:pt x="1309" y="1696"/>
                    <a:pt x="1293" y="1708"/>
                    <a:pt x="1277" y="1716"/>
                  </a:cubicBezTo>
                  <a:cubicBezTo>
                    <a:pt x="1265" y="1677"/>
                    <a:pt x="1252" y="1639"/>
                    <a:pt x="1226" y="1613"/>
                  </a:cubicBezTo>
                  <a:cubicBezTo>
                    <a:pt x="1213" y="1548"/>
                    <a:pt x="1239" y="1484"/>
                    <a:pt x="1290" y="1445"/>
                  </a:cubicBezTo>
                  <a:lnTo>
                    <a:pt x="1329" y="1432"/>
                  </a:lnTo>
                  <a:cubicBezTo>
                    <a:pt x="1406" y="1329"/>
                    <a:pt x="1265" y="1316"/>
                    <a:pt x="1265" y="1252"/>
                  </a:cubicBezTo>
                  <a:cubicBezTo>
                    <a:pt x="1226" y="1300"/>
                    <a:pt x="1202" y="1348"/>
                    <a:pt x="1155" y="1348"/>
                  </a:cubicBezTo>
                  <a:cubicBezTo>
                    <a:pt x="1139" y="1348"/>
                    <a:pt x="1120" y="1342"/>
                    <a:pt x="1097" y="1329"/>
                  </a:cubicBezTo>
                  <a:cubicBezTo>
                    <a:pt x="1084" y="1316"/>
                    <a:pt x="1068" y="1310"/>
                    <a:pt x="1052" y="1310"/>
                  </a:cubicBezTo>
                  <a:cubicBezTo>
                    <a:pt x="1036" y="1310"/>
                    <a:pt x="1020" y="1316"/>
                    <a:pt x="1007" y="1329"/>
                  </a:cubicBezTo>
                  <a:cubicBezTo>
                    <a:pt x="1007" y="1316"/>
                    <a:pt x="994" y="1316"/>
                    <a:pt x="981" y="1316"/>
                  </a:cubicBezTo>
                  <a:cubicBezTo>
                    <a:pt x="968" y="1252"/>
                    <a:pt x="981" y="1187"/>
                    <a:pt x="929" y="1149"/>
                  </a:cubicBezTo>
                  <a:lnTo>
                    <a:pt x="865" y="1123"/>
                  </a:lnTo>
                  <a:cubicBezTo>
                    <a:pt x="865" y="1058"/>
                    <a:pt x="826" y="994"/>
                    <a:pt x="891" y="929"/>
                  </a:cubicBezTo>
                  <a:cubicBezTo>
                    <a:pt x="916" y="916"/>
                    <a:pt x="916" y="891"/>
                    <a:pt x="891" y="865"/>
                  </a:cubicBezTo>
                  <a:cubicBezTo>
                    <a:pt x="891" y="865"/>
                    <a:pt x="885" y="859"/>
                    <a:pt x="877" y="859"/>
                  </a:cubicBezTo>
                  <a:cubicBezTo>
                    <a:pt x="873" y="859"/>
                    <a:pt x="869" y="861"/>
                    <a:pt x="865" y="865"/>
                  </a:cubicBezTo>
                  <a:cubicBezTo>
                    <a:pt x="826" y="865"/>
                    <a:pt x="813" y="904"/>
                    <a:pt x="826" y="929"/>
                  </a:cubicBezTo>
                  <a:cubicBezTo>
                    <a:pt x="878" y="1045"/>
                    <a:pt x="787" y="1020"/>
                    <a:pt x="723" y="1033"/>
                  </a:cubicBezTo>
                  <a:cubicBezTo>
                    <a:pt x="684" y="1020"/>
                    <a:pt x="671" y="968"/>
                    <a:pt x="684" y="929"/>
                  </a:cubicBezTo>
                  <a:cubicBezTo>
                    <a:pt x="697" y="852"/>
                    <a:pt x="723" y="775"/>
                    <a:pt x="736" y="684"/>
                  </a:cubicBezTo>
                  <a:cubicBezTo>
                    <a:pt x="775" y="671"/>
                    <a:pt x="775" y="633"/>
                    <a:pt x="787" y="607"/>
                  </a:cubicBezTo>
                  <a:cubicBezTo>
                    <a:pt x="852" y="452"/>
                    <a:pt x="865" y="259"/>
                    <a:pt x="981" y="130"/>
                  </a:cubicBezTo>
                  <a:cubicBezTo>
                    <a:pt x="1007" y="91"/>
                    <a:pt x="1007" y="27"/>
                    <a:pt x="98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
            <p:cNvSpPr/>
            <p:nvPr/>
          </p:nvSpPr>
          <p:spPr>
            <a:xfrm flipH="1" rot="10800000">
              <a:off x="7329117" y="9257"/>
              <a:ext cx="9665" cy="2995"/>
            </a:xfrm>
            <a:custGeom>
              <a:rect b="b" l="l" r="r" t="t"/>
              <a:pathLst>
                <a:path extrusionOk="0" h="22" w="71">
                  <a:moveTo>
                    <a:pt x="48" y="0"/>
                  </a:moveTo>
                  <a:cubicBezTo>
                    <a:pt x="35" y="0"/>
                    <a:pt x="18" y="12"/>
                    <a:pt x="1" y="12"/>
                  </a:cubicBezTo>
                  <a:lnTo>
                    <a:pt x="39" y="12"/>
                  </a:lnTo>
                  <a:cubicBezTo>
                    <a:pt x="43" y="10"/>
                    <a:pt x="47" y="9"/>
                    <a:pt x="50" y="9"/>
                  </a:cubicBezTo>
                  <a:cubicBezTo>
                    <a:pt x="60" y="9"/>
                    <a:pt x="67" y="17"/>
                    <a:pt x="69" y="20"/>
                  </a:cubicBezTo>
                  <a:lnTo>
                    <a:pt x="69" y="20"/>
                  </a:lnTo>
                  <a:cubicBezTo>
                    <a:pt x="69" y="18"/>
                    <a:pt x="67" y="16"/>
                    <a:pt x="65" y="12"/>
                  </a:cubicBezTo>
                  <a:cubicBezTo>
                    <a:pt x="61" y="3"/>
                    <a:pt x="55" y="0"/>
                    <a:pt x="48" y="0"/>
                  </a:cubicBezTo>
                  <a:close/>
                  <a:moveTo>
                    <a:pt x="69" y="20"/>
                  </a:moveTo>
                  <a:cubicBezTo>
                    <a:pt x="70" y="21"/>
                    <a:pt x="70" y="21"/>
                    <a:pt x="70" y="21"/>
                  </a:cubicBezTo>
                  <a:cubicBezTo>
                    <a:pt x="70" y="21"/>
                    <a:pt x="70" y="21"/>
                    <a:pt x="69" y="2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
            <p:cNvSpPr/>
            <p:nvPr/>
          </p:nvSpPr>
          <p:spPr>
            <a:xfrm flipH="1" rot="10800000">
              <a:off x="6732330" y="542491"/>
              <a:ext cx="45739" cy="42746"/>
            </a:xfrm>
            <a:custGeom>
              <a:rect b="b" l="l" r="r" t="t"/>
              <a:pathLst>
                <a:path extrusionOk="0" h="314" w="336">
                  <a:moveTo>
                    <a:pt x="203" y="1"/>
                  </a:moveTo>
                  <a:cubicBezTo>
                    <a:pt x="186" y="1"/>
                    <a:pt x="166" y="6"/>
                    <a:pt x="142" y="17"/>
                  </a:cubicBezTo>
                  <a:lnTo>
                    <a:pt x="117" y="17"/>
                  </a:lnTo>
                  <a:cubicBezTo>
                    <a:pt x="94" y="28"/>
                    <a:pt x="72" y="59"/>
                    <a:pt x="34" y="59"/>
                  </a:cubicBezTo>
                  <a:cubicBezTo>
                    <a:pt x="27" y="59"/>
                    <a:pt x="21" y="58"/>
                    <a:pt x="13" y="56"/>
                  </a:cubicBezTo>
                  <a:cubicBezTo>
                    <a:pt x="1" y="108"/>
                    <a:pt x="1" y="146"/>
                    <a:pt x="13" y="198"/>
                  </a:cubicBezTo>
                  <a:cubicBezTo>
                    <a:pt x="39" y="211"/>
                    <a:pt x="52" y="237"/>
                    <a:pt x="52" y="262"/>
                  </a:cubicBezTo>
                  <a:cubicBezTo>
                    <a:pt x="78" y="262"/>
                    <a:pt x="78" y="288"/>
                    <a:pt x="91" y="314"/>
                  </a:cubicBezTo>
                  <a:cubicBezTo>
                    <a:pt x="130" y="314"/>
                    <a:pt x="181" y="301"/>
                    <a:pt x="220" y="275"/>
                  </a:cubicBezTo>
                  <a:cubicBezTo>
                    <a:pt x="284" y="237"/>
                    <a:pt x="336" y="198"/>
                    <a:pt x="310" y="120"/>
                  </a:cubicBezTo>
                  <a:cubicBezTo>
                    <a:pt x="290" y="61"/>
                    <a:pt x="262" y="1"/>
                    <a:pt x="20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
            <p:cNvSpPr/>
            <p:nvPr/>
          </p:nvSpPr>
          <p:spPr>
            <a:xfrm flipH="1" rot="10800000">
              <a:off x="7764456" y="351088"/>
              <a:ext cx="179144" cy="115985"/>
            </a:xfrm>
            <a:custGeom>
              <a:rect b="b" l="l" r="r" t="t"/>
              <a:pathLst>
                <a:path extrusionOk="0" h="852" w="1316">
                  <a:moveTo>
                    <a:pt x="852" y="0"/>
                  </a:moveTo>
                  <a:lnTo>
                    <a:pt x="748" y="13"/>
                  </a:lnTo>
                  <a:cubicBezTo>
                    <a:pt x="658" y="13"/>
                    <a:pt x="568" y="52"/>
                    <a:pt x="503" y="129"/>
                  </a:cubicBezTo>
                  <a:lnTo>
                    <a:pt x="478" y="129"/>
                  </a:lnTo>
                  <a:cubicBezTo>
                    <a:pt x="400" y="129"/>
                    <a:pt x="387" y="194"/>
                    <a:pt x="375" y="232"/>
                  </a:cubicBezTo>
                  <a:cubicBezTo>
                    <a:pt x="362" y="284"/>
                    <a:pt x="349" y="336"/>
                    <a:pt x="336" y="374"/>
                  </a:cubicBezTo>
                  <a:lnTo>
                    <a:pt x="258" y="374"/>
                  </a:lnTo>
                  <a:cubicBezTo>
                    <a:pt x="218" y="363"/>
                    <a:pt x="187" y="358"/>
                    <a:pt x="162" y="358"/>
                  </a:cubicBezTo>
                  <a:cubicBezTo>
                    <a:pt x="100" y="358"/>
                    <a:pt x="76" y="394"/>
                    <a:pt x="39" y="477"/>
                  </a:cubicBezTo>
                  <a:cubicBezTo>
                    <a:pt x="1" y="581"/>
                    <a:pt x="26" y="684"/>
                    <a:pt x="91" y="774"/>
                  </a:cubicBezTo>
                  <a:cubicBezTo>
                    <a:pt x="149" y="784"/>
                    <a:pt x="200" y="852"/>
                    <a:pt x="266" y="852"/>
                  </a:cubicBezTo>
                  <a:cubicBezTo>
                    <a:pt x="287" y="852"/>
                    <a:pt x="310" y="845"/>
                    <a:pt x="336" y="826"/>
                  </a:cubicBezTo>
                  <a:cubicBezTo>
                    <a:pt x="393" y="778"/>
                    <a:pt x="472" y="751"/>
                    <a:pt x="546" y="751"/>
                  </a:cubicBezTo>
                  <a:cubicBezTo>
                    <a:pt x="571" y="751"/>
                    <a:pt x="596" y="754"/>
                    <a:pt x="620" y="761"/>
                  </a:cubicBezTo>
                  <a:cubicBezTo>
                    <a:pt x="671" y="774"/>
                    <a:pt x="736" y="774"/>
                    <a:pt x="787" y="774"/>
                  </a:cubicBezTo>
                  <a:cubicBezTo>
                    <a:pt x="852" y="774"/>
                    <a:pt x="852" y="722"/>
                    <a:pt x="852" y="684"/>
                  </a:cubicBezTo>
                  <a:lnTo>
                    <a:pt x="916" y="671"/>
                  </a:lnTo>
                  <a:lnTo>
                    <a:pt x="993" y="697"/>
                  </a:lnTo>
                  <a:lnTo>
                    <a:pt x="1019" y="671"/>
                  </a:lnTo>
                  <a:cubicBezTo>
                    <a:pt x="1019" y="645"/>
                    <a:pt x="1019" y="619"/>
                    <a:pt x="1019" y="581"/>
                  </a:cubicBezTo>
                  <a:cubicBezTo>
                    <a:pt x="1084" y="477"/>
                    <a:pt x="1097" y="349"/>
                    <a:pt x="1058" y="232"/>
                  </a:cubicBezTo>
                  <a:cubicBezTo>
                    <a:pt x="1047" y="201"/>
                    <a:pt x="1072" y="178"/>
                    <a:pt x="1109" y="178"/>
                  </a:cubicBezTo>
                  <a:cubicBezTo>
                    <a:pt x="1117" y="178"/>
                    <a:pt x="1126" y="179"/>
                    <a:pt x="1135" y="181"/>
                  </a:cubicBezTo>
                  <a:cubicBezTo>
                    <a:pt x="1151" y="185"/>
                    <a:pt x="1165" y="187"/>
                    <a:pt x="1178" y="187"/>
                  </a:cubicBezTo>
                  <a:cubicBezTo>
                    <a:pt x="1250" y="187"/>
                    <a:pt x="1283" y="130"/>
                    <a:pt x="1316" y="65"/>
                  </a:cubicBezTo>
                  <a:cubicBezTo>
                    <a:pt x="1296" y="45"/>
                    <a:pt x="1274" y="36"/>
                    <a:pt x="1251" y="36"/>
                  </a:cubicBezTo>
                  <a:cubicBezTo>
                    <a:pt x="1229" y="36"/>
                    <a:pt x="1206" y="45"/>
                    <a:pt x="1187" y="65"/>
                  </a:cubicBezTo>
                  <a:cubicBezTo>
                    <a:pt x="1142" y="123"/>
                    <a:pt x="1093" y="145"/>
                    <a:pt x="1043" y="145"/>
                  </a:cubicBezTo>
                  <a:cubicBezTo>
                    <a:pt x="993" y="145"/>
                    <a:pt x="942" y="123"/>
                    <a:pt x="890" y="91"/>
                  </a:cubicBezTo>
                  <a:cubicBezTo>
                    <a:pt x="865" y="65"/>
                    <a:pt x="839" y="39"/>
                    <a:pt x="85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
            <p:cNvSpPr/>
            <p:nvPr/>
          </p:nvSpPr>
          <p:spPr>
            <a:xfrm flipH="1" rot="10800000">
              <a:off x="7069384" y="126468"/>
              <a:ext cx="45739" cy="26682"/>
            </a:xfrm>
            <a:custGeom>
              <a:rect b="b" l="l" r="r" t="t"/>
              <a:pathLst>
                <a:path extrusionOk="0" h="196" w="336">
                  <a:moveTo>
                    <a:pt x="285" y="0"/>
                  </a:moveTo>
                  <a:cubicBezTo>
                    <a:pt x="267" y="0"/>
                    <a:pt x="247" y="8"/>
                    <a:pt x="232" y="15"/>
                  </a:cubicBezTo>
                  <a:lnTo>
                    <a:pt x="0" y="170"/>
                  </a:lnTo>
                  <a:lnTo>
                    <a:pt x="13" y="196"/>
                  </a:lnTo>
                  <a:cubicBezTo>
                    <a:pt x="78" y="196"/>
                    <a:pt x="168" y="196"/>
                    <a:pt x="232" y="183"/>
                  </a:cubicBezTo>
                  <a:cubicBezTo>
                    <a:pt x="284" y="170"/>
                    <a:pt x="310" y="144"/>
                    <a:pt x="323" y="106"/>
                  </a:cubicBezTo>
                  <a:cubicBezTo>
                    <a:pt x="336" y="80"/>
                    <a:pt x="336" y="41"/>
                    <a:pt x="323" y="15"/>
                  </a:cubicBezTo>
                  <a:cubicBezTo>
                    <a:pt x="312" y="4"/>
                    <a:pt x="299" y="0"/>
                    <a:pt x="28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
            <p:cNvSpPr/>
            <p:nvPr/>
          </p:nvSpPr>
          <p:spPr>
            <a:xfrm flipH="1" rot="10800000">
              <a:off x="7557404" y="186094"/>
              <a:ext cx="21100" cy="40976"/>
            </a:xfrm>
            <a:custGeom>
              <a:rect b="b" l="l" r="r" t="t"/>
              <a:pathLst>
                <a:path extrusionOk="0" h="301" w="155">
                  <a:moveTo>
                    <a:pt x="53" y="0"/>
                  </a:moveTo>
                  <a:cubicBezTo>
                    <a:pt x="48" y="0"/>
                    <a:pt x="43" y="2"/>
                    <a:pt x="39" y="4"/>
                  </a:cubicBezTo>
                  <a:cubicBezTo>
                    <a:pt x="0" y="4"/>
                    <a:pt x="0" y="43"/>
                    <a:pt x="0" y="68"/>
                  </a:cubicBezTo>
                  <a:cubicBezTo>
                    <a:pt x="13" y="133"/>
                    <a:pt x="26" y="184"/>
                    <a:pt x="26" y="249"/>
                  </a:cubicBezTo>
                  <a:cubicBezTo>
                    <a:pt x="26" y="288"/>
                    <a:pt x="52" y="300"/>
                    <a:pt x="90" y="300"/>
                  </a:cubicBezTo>
                  <a:cubicBezTo>
                    <a:pt x="129" y="300"/>
                    <a:pt x="155" y="262"/>
                    <a:pt x="155" y="223"/>
                  </a:cubicBezTo>
                  <a:cubicBezTo>
                    <a:pt x="155" y="159"/>
                    <a:pt x="90" y="107"/>
                    <a:pt x="90" y="43"/>
                  </a:cubicBezTo>
                  <a:cubicBezTo>
                    <a:pt x="90" y="22"/>
                    <a:pt x="73" y="0"/>
                    <a:pt x="5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
            <p:cNvSpPr/>
            <p:nvPr/>
          </p:nvSpPr>
          <p:spPr>
            <a:xfrm flipH="1" rot="10800000">
              <a:off x="7566117" y="554470"/>
              <a:ext cx="38796" cy="44243"/>
            </a:xfrm>
            <a:custGeom>
              <a:rect b="b" l="l" r="r" t="t"/>
              <a:pathLst>
                <a:path extrusionOk="0" h="325" w="285">
                  <a:moveTo>
                    <a:pt x="117" y="0"/>
                  </a:moveTo>
                  <a:cubicBezTo>
                    <a:pt x="91" y="0"/>
                    <a:pt x="65" y="13"/>
                    <a:pt x="65" y="39"/>
                  </a:cubicBezTo>
                  <a:cubicBezTo>
                    <a:pt x="104" y="91"/>
                    <a:pt x="65" y="116"/>
                    <a:pt x="0" y="116"/>
                  </a:cubicBezTo>
                  <a:cubicBezTo>
                    <a:pt x="39" y="207"/>
                    <a:pt x="168" y="219"/>
                    <a:pt x="181" y="323"/>
                  </a:cubicBezTo>
                  <a:cubicBezTo>
                    <a:pt x="181" y="323"/>
                    <a:pt x="188" y="324"/>
                    <a:pt x="199" y="324"/>
                  </a:cubicBezTo>
                  <a:cubicBezTo>
                    <a:pt x="221" y="324"/>
                    <a:pt x="258" y="318"/>
                    <a:pt x="284" y="284"/>
                  </a:cubicBezTo>
                  <a:cubicBezTo>
                    <a:pt x="181" y="271"/>
                    <a:pt x="194" y="181"/>
                    <a:pt x="168" y="116"/>
                  </a:cubicBezTo>
                  <a:cubicBezTo>
                    <a:pt x="155" y="78"/>
                    <a:pt x="142" y="39"/>
                    <a:pt x="11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
            <p:cNvSpPr/>
            <p:nvPr/>
          </p:nvSpPr>
          <p:spPr>
            <a:xfrm flipH="1" rot="10800000">
              <a:off x="7948774" y="173842"/>
              <a:ext cx="31718" cy="28588"/>
            </a:xfrm>
            <a:custGeom>
              <a:rect b="b" l="l" r="r" t="t"/>
              <a:pathLst>
                <a:path extrusionOk="0" h="210" w="233">
                  <a:moveTo>
                    <a:pt x="117" y="0"/>
                  </a:moveTo>
                  <a:cubicBezTo>
                    <a:pt x="81" y="0"/>
                    <a:pt x="54" y="28"/>
                    <a:pt x="26" y="55"/>
                  </a:cubicBezTo>
                  <a:cubicBezTo>
                    <a:pt x="13" y="119"/>
                    <a:pt x="1" y="184"/>
                    <a:pt x="91" y="210"/>
                  </a:cubicBezTo>
                  <a:cubicBezTo>
                    <a:pt x="97" y="203"/>
                    <a:pt x="104" y="200"/>
                    <a:pt x="110" y="200"/>
                  </a:cubicBezTo>
                  <a:cubicBezTo>
                    <a:pt x="117" y="200"/>
                    <a:pt x="123" y="203"/>
                    <a:pt x="129" y="210"/>
                  </a:cubicBezTo>
                  <a:cubicBezTo>
                    <a:pt x="129" y="184"/>
                    <a:pt x="155" y="158"/>
                    <a:pt x="181" y="145"/>
                  </a:cubicBezTo>
                  <a:cubicBezTo>
                    <a:pt x="194" y="94"/>
                    <a:pt x="233" y="68"/>
                    <a:pt x="168" y="16"/>
                  </a:cubicBezTo>
                  <a:cubicBezTo>
                    <a:pt x="149" y="5"/>
                    <a:pt x="133" y="0"/>
                    <a:pt x="11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
            <p:cNvSpPr/>
            <p:nvPr/>
          </p:nvSpPr>
          <p:spPr>
            <a:xfrm flipH="1" rot="10800000">
              <a:off x="7142076" y="167716"/>
              <a:ext cx="23958" cy="23823"/>
            </a:xfrm>
            <a:custGeom>
              <a:rect b="b" l="l" r="r" t="t"/>
              <a:pathLst>
                <a:path extrusionOk="0" h="175" w="176">
                  <a:moveTo>
                    <a:pt x="124" y="1"/>
                  </a:moveTo>
                  <a:cubicBezTo>
                    <a:pt x="21" y="1"/>
                    <a:pt x="72" y="117"/>
                    <a:pt x="21" y="156"/>
                  </a:cubicBezTo>
                  <a:cubicBezTo>
                    <a:pt x="2" y="169"/>
                    <a:pt x="0" y="173"/>
                    <a:pt x="5" y="173"/>
                  </a:cubicBezTo>
                  <a:cubicBezTo>
                    <a:pt x="11" y="173"/>
                    <a:pt x="29" y="166"/>
                    <a:pt x="34" y="166"/>
                  </a:cubicBezTo>
                  <a:cubicBezTo>
                    <a:pt x="36" y="166"/>
                    <a:pt x="36" y="166"/>
                    <a:pt x="34" y="168"/>
                  </a:cubicBezTo>
                  <a:cubicBezTo>
                    <a:pt x="48" y="172"/>
                    <a:pt x="60" y="174"/>
                    <a:pt x="72" y="174"/>
                  </a:cubicBezTo>
                  <a:cubicBezTo>
                    <a:pt x="132" y="174"/>
                    <a:pt x="152" y="122"/>
                    <a:pt x="163" y="78"/>
                  </a:cubicBezTo>
                  <a:cubicBezTo>
                    <a:pt x="176" y="39"/>
                    <a:pt x="163" y="1"/>
                    <a:pt x="12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
            <p:cNvSpPr/>
            <p:nvPr/>
          </p:nvSpPr>
          <p:spPr>
            <a:xfrm flipH="1" rot="10800000">
              <a:off x="7464293" y="300174"/>
              <a:ext cx="24775" cy="25457"/>
            </a:xfrm>
            <a:custGeom>
              <a:rect b="b" l="l" r="r" t="t"/>
              <a:pathLst>
                <a:path extrusionOk="0" h="187" w="182">
                  <a:moveTo>
                    <a:pt x="39" y="0"/>
                  </a:moveTo>
                  <a:cubicBezTo>
                    <a:pt x="26" y="0"/>
                    <a:pt x="14" y="10"/>
                    <a:pt x="14" y="19"/>
                  </a:cubicBezTo>
                  <a:cubicBezTo>
                    <a:pt x="1" y="83"/>
                    <a:pt x="52" y="135"/>
                    <a:pt x="78" y="173"/>
                  </a:cubicBezTo>
                  <a:cubicBezTo>
                    <a:pt x="78" y="186"/>
                    <a:pt x="117" y="186"/>
                    <a:pt x="130" y="186"/>
                  </a:cubicBezTo>
                  <a:cubicBezTo>
                    <a:pt x="142" y="186"/>
                    <a:pt x="168" y="173"/>
                    <a:pt x="181" y="135"/>
                  </a:cubicBezTo>
                  <a:cubicBezTo>
                    <a:pt x="130" y="109"/>
                    <a:pt x="130" y="32"/>
                    <a:pt x="52" y="6"/>
                  </a:cubicBezTo>
                  <a:cubicBezTo>
                    <a:pt x="48" y="2"/>
                    <a:pt x="44" y="0"/>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
            <p:cNvSpPr/>
            <p:nvPr/>
          </p:nvSpPr>
          <p:spPr>
            <a:xfrm flipH="1" rot="10800000">
              <a:off x="6251388" y="135180"/>
              <a:ext cx="23006" cy="24504"/>
            </a:xfrm>
            <a:custGeom>
              <a:rect b="b" l="l" r="r" t="t"/>
              <a:pathLst>
                <a:path extrusionOk="0" h="180" w="169">
                  <a:moveTo>
                    <a:pt x="63" y="1"/>
                  </a:moveTo>
                  <a:cubicBezTo>
                    <a:pt x="55" y="1"/>
                    <a:pt x="47" y="4"/>
                    <a:pt x="39" y="12"/>
                  </a:cubicBezTo>
                  <a:cubicBezTo>
                    <a:pt x="0" y="50"/>
                    <a:pt x="39" y="63"/>
                    <a:pt x="39" y="76"/>
                  </a:cubicBezTo>
                  <a:cubicBezTo>
                    <a:pt x="78" y="115"/>
                    <a:pt x="117" y="154"/>
                    <a:pt x="168" y="179"/>
                  </a:cubicBezTo>
                  <a:cubicBezTo>
                    <a:pt x="142" y="128"/>
                    <a:pt x="142" y="76"/>
                    <a:pt x="104" y="25"/>
                  </a:cubicBezTo>
                  <a:cubicBezTo>
                    <a:pt x="95" y="16"/>
                    <a:pt x="80" y="1"/>
                    <a:pt x="6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
            <p:cNvSpPr/>
            <p:nvPr/>
          </p:nvSpPr>
          <p:spPr>
            <a:xfrm flipH="1" rot="10800000">
              <a:off x="6274257" y="128101"/>
              <a:ext cx="5309" cy="7215"/>
            </a:xfrm>
            <a:custGeom>
              <a:rect b="b" l="l" r="r" t="t"/>
              <a:pathLst>
                <a:path extrusionOk="0" h="53" w="39">
                  <a:moveTo>
                    <a:pt x="0" y="0"/>
                  </a:moveTo>
                  <a:cubicBezTo>
                    <a:pt x="0" y="13"/>
                    <a:pt x="13" y="39"/>
                    <a:pt x="39" y="52"/>
                  </a:cubicBezTo>
                  <a:cubicBezTo>
                    <a:pt x="26" y="26"/>
                    <a:pt x="13" y="13"/>
                    <a:pt x="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
            <p:cNvSpPr/>
            <p:nvPr/>
          </p:nvSpPr>
          <p:spPr>
            <a:xfrm flipH="1" rot="10800000">
              <a:off x="6200475" y="355037"/>
              <a:ext cx="382791" cy="321000"/>
            </a:xfrm>
            <a:custGeom>
              <a:rect b="b" l="l" r="r" t="t"/>
              <a:pathLst>
                <a:path extrusionOk="0" h="2358" w="2812">
                  <a:moveTo>
                    <a:pt x="607" y="491"/>
                  </a:moveTo>
                  <a:cubicBezTo>
                    <a:pt x="607" y="530"/>
                    <a:pt x="581" y="555"/>
                    <a:pt x="568" y="555"/>
                  </a:cubicBezTo>
                  <a:cubicBezTo>
                    <a:pt x="581" y="555"/>
                    <a:pt x="594" y="530"/>
                    <a:pt x="607" y="491"/>
                  </a:cubicBezTo>
                  <a:close/>
                  <a:moveTo>
                    <a:pt x="1277" y="607"/>
                  </a:moveTo>
                  <a:cubicBezTo>
                    <a:pt x="1290" y="620"/>
                    <a:pt x="1316" y="620"/>
                    <a:pt x="1329" y="620"/>
                  </a:cubicBezTo>
                  <a:lnTo>
                    <a:pt x="1277" y="620"/>
                  </a:lnTo>
                  <a:lnTo>
                    <a:pt x="1277" y="607"/>
                  </a:lnTo>
                  <a:close/>
                  <a:moveTo>
                    <a:pt x="336" y="1626"/>
                  </a:moveTo>
                  <a:cubicBezTo>
                    <a:pt x="387" y="1664"/>
                    <a:pt x="413" y="1729"/>
                    <a:pt x="478" y="1755"/>
                  </a:cubicBezTo>
                  <a:cubicBezTo>
                    <a:pt x="413" y="1742"/>
                    <a:pt x="387" y="1677"/>
                    <a:pt x="336" y="1639"/>
                  </a:cubicBezTo>
                  <a:lnTo>
                    <a:pt x="336" y="1626"/>
                  </a:lnTo>
                  <a:close/>
                  <a:moveTo>
                    <a:pt x="607" y="1"/>
                  </a:moveTo>
                  <a:lnTo>
                    <a:pt x="542" y="40"/>
                  </a:lnTo>
                  <a:lnTo>
                    <a:pt x="581" y="143"/>
                  </a:lnTo>
                  <a:lnTo>
                    <a:pt x="632" y="272"/>
                  </a:lnTo>
                  <a:cubicBezTo>
                    <a:pt x="658" y="297"/>
                    <a:pt x="658" y="336"/>
                    <a:pt x="697" y="336"/>
                  </a:cubicBezTo>
                  <a:cubicBezTo>
                    <a:pt x="761" y="414"/>
                    <a:pt x="697" y="452"/>
                    <a:pt x="645" y="491"/>
                  </a:cubicBezTo>
                  <a:lnTo>
                    <a:pt x="607" y="491"/>
                  </a:lnTo>
                  <a:cubicBezTo>
                    <a:pt x="580" y="477"/>
                    <a:pt x="549" y="457"/>
                    <a:pt x="526" y="457"/>
                  </a:cubicBezTo>
                  <a:cubicBezTo>
                    <a:pt x="505" y="457"/>
                    <a:pt x="491" y="474"/>
                    <a:pt x="491" y="530"/>
                  </a:cubicBezTo>
                  <a:cubicBezTo>
                    <a:pt x="465" y="530"/>
                    <a:pt x="439" y="542"/>
                    <a:pt x="426" y="542"/>
                  </a:cubicBezTo>
                  <a:cubicBezTo>
                    <a:pt x="392" y="565"/>
                    <a:pt x="378" y="609"/>
                    <a:pt x="338" y="609"/>
                  </a:cubicBezTo>
                  <a:cubicBezTo>
                    <a:pt x="334" y="609"/>
                    <a:pt x="328" y="608"/>
                    <a:pt x="323" y="607"/>
                  </a:cubicBezTo>
                  <a:cubicBezTo>
                    <a:pt x="271" y="581"/>
                    <a:pt x="323" y="517"/>
                    <a:pt x="297" y="478"/>
                  </a:cubicBezTo>
                  <a:cubicBezTo>
                    <a:pt x="284" y="478"/>
                    <a:pt x="271" y="478"/>
                    <a:pt x="271" y="465"/>
                  </a:cubicBezTo>
                  <a:cubicBezTo>
                    <a:pt x="246" y="465"/>
                    <a:pt x="233" y="452"/>
                    <a:pt x="233" y="439"/>
                  </a:cubicBezTo>
                  <a:lnTo>
                    <a:pt x="194" y="439"/>
                  </a:lnTo>
                  <a:cubicBezTo>
                    <a:pt x="194" y="426"/>
                    <a:pt x="194" y="414"/>
                    <a:pt x="194" y="414"/>
                  </a:cubicBezTo>
                  <a:cubicBezTo>
                    <a:pt x="155" y="414"/>
                    <a:pt x="129" y="439"/>
                    <a:pt x="104" y="439"/>
                  </a:cubicBezTo>
                  <a:cubicBezTo>
                    <a:pt x="1" y="452"/>
                    <a:pt x="26" y="504"/>
                    <a:pt x="78" y="555"/>
                  </a:cubicBezTo>
                  <a:lnTo>
                    <a:pt x="155" y="568"/>
                  </a:lnTo>
                  <a:cubicBezTo>
                    <a:pt x="181" y="633"/>
                    <a:pt x="284" y="633"/>
                    <a:pt x="258" y="736"/>
                  </a:cubicBezTo>
                  <a:cubicBezTo>
                    <a:pt x="142" y="813"/>
                    <a:pt x="117" y="865"/>
                    <a:pt x="168" y="968"/>
                  </a:cubicBezTo>
                  <a:lnTo>
                    <a:pt x="168" y="1032"/>
                  </a:lnTo>
                  <a:cubicBezTo>
                    <a:pt x="129" y="1032"/>
                    <a:pt x="91" y="1045"/>
                    <a:pt x="129" y="1097"/>
                  </a:cubicBezTo>
                  <a:cubicBezTo>
                    <a:pt x="220" y="1161"/>
                    <a:pt x="220" y="1277"/>
                    <a:pt x="129" y="1342"/>
                  </a:cubicBezTo>
                  <a:cubicBezTo>
                    <a:pt x="117" y="1368"/>
                    <a:pt x="104" y="1394"/>
                    <a:pt x="104" y="1432"/>
                  </a:cubicBezTo>
                  <a:cubicBezTo>
                    <a:pt x="194" y="1484"/>
                    <a:pt x="155" y="1587"/>
                    <a:pt x="194" y="1664"/>
                  </a:cubicBezTo>
                  <a:cubicBezTo>
                    <a:pt x="168" y="1664"/>
                    <a:pt x="168" y="1677"/>
                    <a:pt x="194" y="1690"/>
                  </a:cubicBezTo>
                  <a:cubicBezTo>
                    <a:pt x="207" y="1690"/>
                    <a:pt x="220" y="1690"/>
                    <a:pt x="233" y="1677"/>
                  </a:cubicBezTo>
                  <a:lnTo>
                    <a:pt x="297" y="1651"/>
                  </a:lnTo>
                  <a:cubicBezTo>
                    <a:pt x="336" y="1677"/>
                    <a:pt x="362" y="1729"/>
                    <a:pt x="362" y="1780"/>
                  </a:cubicBezTo>
                  <a:lnTo>
                    <a:pt x="413" y="1819"/>
                  </a:lnTo>
                  <a:cubicBezTo>
                    <a:pt x="400" y="1832"/>
                    <a:pt x="387" y="1858"/>
                    <a:pt x="400" y="1871"/>
                  </a:cubicBezTo>
                  <a:cubicBezTo>
                    <a:pt x="400" y="1884"/>
                    <a:pt x="400" y="1884"/>
                    <a:pt x="400" y="1896"/>
                  </a:cubicBezTo>
                  <a:cubicBezTo>
                    <a:pt x="323" y="1948"/>
                    <a:pt x="349" y="2000"/>
                    <a:pt x="387" y="2064"/>
                  </a:cubicBezTo>
                  <a:cubicBezTo>
                    <a:pt x="452" y="2064"/>
                    <a:pt x="503" y="2051"/>
                    <a:pt x="568" y="2025"/>
                  </a:cubicBezTo>
                  <a:cubicBezTo>
                    <a:pt x="529" y="1974"/>
                    <a:pt x="452" y="1987"/>
                    <a:pt x="439" y="1922"/>
                  </a:cubicBezTo>
                  <a:cubicBezTo>
                    <a:pt x="465" y="1871"/>
                    <a:pt x="503" y="1819"/>
                    <a:pt x="555" y="1780"/>
                  </a:cubicBezTo>
                  <a:cubicBezTo>
                    <a:pt x="632" y="1884"/>
                    <a:pt x="607" y="2025"/>
                    <a:pt x="697" y="2129"/>
                  </a:cubicBezTo>
                  <a:lnTo>
                    <a:pt x="723" y="2129"/>
                  </a:lnTo>
                  <a:cubicBezTo>
                    <a:pt x="761" y="2090"/>
                    <a:pt x="736" y="2025"/>
                    <a:pt x="748" y="1987"/>
                  </a:cubicBezTo>
                  <a:lnTo>
                    <a:pt x="800" y="1987"/>
                  </a:lnTo>
                  <a:cubicBezTo>
                    <a:pt x="832" y="2027"/>
                    <a:pt x="880" y="2047"/>
                    <a:pt x="926" y="2047"/>
                  </a:cubicBezTo>
                  <a:cubicBezTo>
                    <a:pt x="954" y="2047"/>
                    <a:pt x="982" y="2040"/>
                    <a:pt x="1006" y="2025"/>
                  </a:cubicBezTo>
                  <a:cubicBezTo>
                    <a:pt x="1013" y="2022"/>
                    <a:pt x="1021" y="2020"/>
                    <a:pt x="1029" y="2020"/>
                  </a:cubicBezTo>
                  <a:cubicBezTo>
                    <a:pt x="1051" y="2020"/>
                    <a:pt x="1074" y="2032"/>
                    <a:pt x="1084" y="2051"/>
                  </a:cubicBezTo>
                  <a:lnTo>
                    <a:pt x="1174" y="2348"/>
                  </a:lnTo>
                  <a:cubicBezTo>
                    <a:pt x="1180" y="2354"/>
                    <a:pt x="1190" y="2357"/>
                    <a:pt x="1200" y="2357"/>
                  </a:cubicBezTo>
                  <a:cubicBezTo>
                    <a:pt x="1209" y="2357"/>
                    <a:pt x="1219" y="2354"/>
                    <a:pt x="1226" y="2348"/>
                  </a:cubicBezTo>
                  <a:lnTo>
                    <a:pt x="1213" y="2232"/>
                  </a:lnTo>
                  <a:lnTo>
                    <a:pt x="1238" y="2193"/>
                  </a:lnTo>
                  <a:cubicBezTo>
                    <a:pt x="1226" y="2141"/>
                    <a:pt x="1226" y="2077"/>
                    <a:pt x="1277" y="2064"/>
                  </a:cubicBezTo>
                  <a:cubicBezTo>
                    <a:pt x="1367" y="2051"/>
                    <a:pt x="1380" y="1948"/>
                    <a:pt x="1458" y="1922"/>
                  </a:cubicBezTo>
                  <a:cubicBezTo>
                    <a:pt x="1471" y="1961"/>
                    <a:pt x="1509" y="1987"/>
                    <a:pt x="1522" y="2025"/>
                  </a:cubicBezTo>
                  <a:cubicBezTo>
                    <a:pt x="1548" y="2064"/>
                    <a:pt x="1561" y="2103"/>
                    <a:pt x="1587" y="2141"/>
                  </a:cubicBezTo>
                  <a:cubicBezTo>
                    <a:pt x="1596" y="2161"/>
                    <a:pt x="1614" y="2189"/>
                    <a:pt x="1645" y="2189"/>
                  </a:cubicBezTo>
                  <a:cubicBezTo>
                    <a:pt x="1654" y="2189"/>
                    <a:pt x="1665" y="2186"/>
                    <a:pt x="1677" y="2180"/>
                  </a:cubicBezTo>
                  <a:cubicBezTo>
                    <a:pt x="1716" y="2154"/>
                    <a:pt x="1690" y="2116"/>
                    <a:pt x="1677" y="2090"/>
                  </a:cubicBezTo>
                  <a:cubicBezTo>
                    <a:pt x="1651" y="2064"/>
                    <a:pt x="1625" y="1987"/>
                    <a:pt x="1587" y="1948"/>
                  </a:cubicBezTo>
                  <a:cubicBezTo>
                    <a:pt x="1535" y="1884"/>
                    <a:pt x="1548" y="1793"/>
                    <a:pt x="1612" y="1742"/>
                  </a:cubicBezTo>
                  <a:cubicBezTo>
                    <a:pt x="1632" y="1718"/>
                    <a:pt x="1650" y="1709"/>
                    <a:pt x="1666" y="1709"/>
                  </a:cubicBezTo>
                  <a:cubicBezTo>
                    <a:pt x="1702" y="1709"/>
                    <a:pt x="1732" y="1754"/>
                    <a:pt x="1767" y="1780"/>
                  </a:cubicBezTo>
                  <a:cubicBezTo>
                    <a:pt x="1788" y="1802"/>
                    <a:pt x="1802" y="1811"/>
                    <a:pt x="1814" y="1811"/>
                  </a:cubicBezTo>
                  <a:cubicBezTo>
                    <a:pt x="1824" y="1811"/>
                    <a:pt x="1833" y="1805"/>
                    <a:pt x="1844" y="1793"/>
                  </a:cubicBezTo>
                  <a:cubicBezTo>
                    <a:pt x="1870" y="1767"/>
                    <a:pt x="1844" y="1716"/>
                    <a:pt x="1819" y="1703"/>
                  </a:cubicBezTo>
                  <a:cubicBezTo>
                    <a:pt x="1767" y="1664"/>
                    <a:pt x="1716" y="1626"/>
                    <a:pt x="1754" y="1548"/>
                  </a:cubicBezTo>
                  <a:cubicBezTo>
                    <a:pt x="1819" y="1497"/>
                    <a:pt x="1909" y="1458"/>
                    <a:pt x="1999" y="1458"/>
                  </a:cubicBezTo>
                  <a:cubicBezTo>
                    <a:pt x="2077" y="1458"/>
                    <a:pt x="2141" y="1432"/>
                    <a:pt x="2193" y="1394"/>
                  </a:cubicBezTo>
                  <a:cubicBezTo>
                    <a:pt x="2249" y="1348"/>
                    <a:pt x="2296" y="1326"/>
                    <a:pt x="2338" y="1326"/>
                  </a:cubicBezTo>
                  <a:cubicBezTo>
                    <a:pt x="2402" y="1326"/>
                    <a:pt x="2450" y="1377"/>
                    <a:pt x="2489" y="1471"/>
                  </a:cubicBezTo>
                  <a:cubicBezTo>
                    <a:pt x="2502" y="1497"/>
                    <a:pt x="2528" y="1510"/>
                    <a:pt x="2554" y="1510"/>
                  </a:cubicBezTo>
                  <a:cubicBezTo>
                    <a:pt x="2515" y="1355"/>
                    <a:pt x="2515" y="1355"/>
                    <a:pt x="2644" y="1303"/>
                  </a:cubicBezTo>
                  <a:cubicBezTo>
                    <a:pt x="2644" y="1290"/>
                    <a:pt x="2657" y="1265"/>
                    <a:pt x="2657" y="1252"/>
                  </a:cubicBezTo>
                  <a:cubicBezTo>
                    <a:pt x="2760" y="1200"/>
                    <a:pt x="2760" y="1200"/>
                    <a:pt x="2773" y="1084"/>
                  </a:cubicBezTo>
                  <a:cubicBezTo>
                    <a:pt x="2773" y="1084"/>
                    <a:pt x="2786" y="1084"/>
                    <a:pt x="2786" y="1071"/>
                  </a:cubicBezTo>
                  <a:cubicBezTo>
                    <a:pt x="2812" y="916"/>
                    <a:pt x="2799" y="891"/>
                    <a:pt x="2618" y="878"/>
                  </a:cubicBezTo>
                  <a:cubicBezTo>
                    <a:pt x="2612" y="871"/>
                    <a:pt x="2605" y="868"/>
                    <a:pt x="2600" y="868"/>
                  </a:cubicBezTo>
                  <a:cubicBezTo>
                    <a:pt x="2596" y="868"/>
                    <a:pt x="2592" y="871"/>
                    <a:pt x="2592" y="878"/>
                  </a:cubicBezTo>
                  <a:cubicBezTo>
                    <a:pt x="2551" y="853"/>
                    <a:pt x="2511" y="844"/>
                    <a:pt x="2470" y="844"/>
                  </a:cubicBezTo>
                  <a:cubicBezTo>
                    <a:pt x="2446" y="844"/>
                    <a:pt x="2423" y="847"/>
                    <a:pt x="2399" y="852"/>
                  </a:cubicBezTo>
                  <a:cubicBezTo>
                    <a:pt x="2386" y="865"/>
                    <a:pt x="2373" y="865"/>
                    <a:pt x="2360" y="865"/>
                  </a:cubicBezTo>
                  <a:cubicBezTo>
                    <a:pt x="2347" y="916"/>
                    <a:pt x="2270" y="891"/>
                    <a:pt x="2257" y="916"/>
                  </a:cubicBezTo>
                  <a:cubicBezTo>
                    <a:pt x="2193" y="1058"/>
                    <a:pt x="2064" y="1084"/>
                    <a:pt x="1935" y="1110"/>
                  </a:cubicBezTo>
                  <a:cubicBezTo>
                    <a:pt x="1922" y="1084"/>
                    <a:pt x="1896" y="1084"/>
                    <a:pt x="1922" y="1058"/>
                  </a:cubicBezTo>
                  <a:cubicBezTo>
                    <a:pt x="1948" y="1032"/>
                    <a:pt x="1948" y="994"/>
                    <a:pt x="1922" y="994"/>
                  </a:cubicBezTo>
                  <a:cubicBezTo>
                    <a:pt x="1914" y="995"/>
                    <a:pt x="1906" y="995"/>
                    <a:pt x="1899" y="995"/>
                  </a:cubicBezTo>
                  <a:cubicBezTo>
                    <a:pt x="1784" y="995"/>
                    <a:pt x="1818" y="900"/>
                    <a:pt x="1806" y="839"/>
                  </a:cubicBezTo>
                  <a:cubicBezTo>
                    <a:pt x="1844" y="800"/>
                    <a:pt x="1896" y="775"/>
                    <a:pt x="1896" y="723"/>
                  </a:cubicBezTo>
                  <a:cubicBezTo>
                    <a:pt x="1844" y="723"/>
                    <a:pt x="1801" y="740"/>
                    <a:pt x="1753" y="740"/>
                  </a:cubicBezTo>
                  <a:cubicBezTo>
                    <a:pt x="1741" y="740"/>
                    <a:pt x="1728" y="738"/>
                    <a:pt x="1716" y="736"/>
                  </a:cubicBezTo>
                  <a:cubicBezTo>
                    <a:pt x="1703" y="697"/>
                    <a:pt x="1651" y="671"/>
                    <a:pt x="1651" y="633"/>
                  </a:cubicBezTo>
                  <a:cubicBezTo>
                    <a:pt x="1690" y="633"/>
                    <a:pt x="1728" y="633"/>
                    <a:pt x="1728" y="581"/>
                  </a:cubicBezTo>
                  <a:cubicBezTo>
                    <a:pt x="1728" y="547"/>
                    <a:pt x="1705" y="547"/>
                    <a:pt x="1683" y="547"/>
                  </a:cubicBezTo>
                  <a:cubicBezTo>
                    <a:pt x="1671" y="547"/>
                    <a:pt x="1660" y="547"/>
                    <a:pt x="1651" y="542"/>
                  </a:cubicBezTo>
                  <a:lnTo>
                    <a:pt x="1625" y="542"/>
                  </a:lnTo>
                  <a:lnTo>
                    <a:pt x="1625" y="465"/>
                  </a:lnTo>
                  <a:cubicBezTo>
                    <a:pt x="1625" y="452"/>
                    <a:pt x="1625" y="452"/>
                    <a:pt x="1625" y="439"/>
                  </a:cubicBezTo>
                  <a:cubicBezTo>
                    <a:pt x="1677" y="426"/>
                    <a:pt x="1728" y="401"/>
                    <a:pt x="1690" y="349"/>
                  </a:cubicBezTo>
                  <a:cubicBezTo>
                    <a:pt x="1677" y="337"/>
                    <a:pt x="1666" y="332"/>
                    <a:pt x="1657" y="332"/>
                  </a:cubicBezTo>
                  <a:cubicBezTo>
                    <a:pt x="1626" y="332"/>
                    <a:pt x="1609" y="381"/>
                    <a:pt x="1599" y="401"/>
                  </a:cubicBezTo>
                  <a:cubicBezTo>
                    <a:pt x="1574" y="414"/>
                    <a:pt x="1561" y="426"/>
                    <a:pt x="1548" y="426"/>
                  </a:cubicBezTo>
                  <a:cubicBezTo>
                    <a:pt x="1458" y="452"/>
                    <a:pt x="1458" y="491"/>
                    <a:pt x="1509" y="542"/>
                  </a:cubicBezTo>
                  <a:lnTo>
                    <a:pt x="1445" y="530"/>
                  </a:lnTo>
                  <a:lnTo>
                    <a:pt x="1354" y="491"/>
                  </a:lnTo>
                  <a:cubicBezTo>
                    <a:pt x="1316" y="452"/>
                    <a:pt x="1277" y="426"/>
                    <a:pt x="1329" y="375"/>
                  </a:cubicBezTo>
                  <a:cubicBezTo>
                    <a:pt x="1342" y="349"/>
                    <a:pt x="1342" y="336"/>
                    <a:pt x="1354" y="310"/>
                  </a:cubicBezTo>
                  <a:cubicBezTo>
                    <a:pt x="1354" y="285"/>
                    <a:pt x="1354" y="272"/>
                    <a:pt x="1380" y="259"/>
                  </a:cubicBezTo>
                  <a:cubicBezTo>
                    <a:pt x="1380" y="246"/>
                    <a:pt x="1380" y="246"/>
                    <a:pt x="1393" y="233"/>
                  </a:cubicBezTo>
                  <a:cubicBezTo>
                    <a:pt x="1380" y="207"/>
                    <a:pt x="1393" y="181"/>
                    <a:pt x="1406" y="169"/>
                  </a:cubicBezTo>
                  <a:cubicBezTo>
                    <a:pt x="1380" y="143"/>
                    <a:pt x="1406" y="117"/>
                    <a:pt x="1406" y="91"/>
                  </a:cubicBezTo>
                  <a:cubicBezTo>
                    <a:pt x="1342" y="91"/>
                    <a:pt x="1342" y="156"/>
                    <a:pt x="1329" y="194"/>
                  </a:cubicBezTo>
                  <a:cubicBezTo>
                    <a:pt x="1290" y="272"/>
                    <a:pt x="1277" y="362"/>
                    <a:pt x="1161" y="362"/>
                  </a:cubicBezTo>
                  <a:cubicBezTo>
                    <a:pt x="1148" y="362"/>
                    <a:pt x="1161" y="401"/>
                    <a:pt x="1187" y="414"/>
                  </a:cubicBezTo>
                  <a:cubicBezTo>
                    <a:pt x="1178" y="415"/>
                    <a:pt x="1169" y="416"/>
                    <a:pt x="1159" y="416"/>
                  </a:cubicBezTo>
                  <a:cubicBezTo>
                    <a:pt x="1118" y="416"/>
                    <a:pt x="1078" y="403"/>
                    <a:pt x="1039" y="403"/>
                  </a:cubicBezTo>
                  <a:cubicBezTo>
                    <a:pt x="1014" y="403"/>
                    <a:pt x="990" y="408"/>
                    <a:pt x="968" y="426"/>
                  </a:cubicBezTo>
                  <a:lnTo>
                    <a:pt x="903" y="414"/>
                  </a:lnTo>
                  <a:cubicBezTo>
                    <a:pt x="787" y="414"/>
                    <a:pt x="761" y="310"/>
                    <a:pt x="697" y="246"/>
                  </a:cubicBezTo>
                  <a:lnTo>
                    <a:pt x="697" y="130"/>
                  </a:lnTo>
                  <a:cubicBezTo>
                    <a:pt x="710" y="52"/>
                    <a:pt x="658" y="27"/>
                    <a:pt x="60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
            <p:cNvSpPr/>
            <p:nvPr/>
          </p:nvSpPr>
          <p:spPr>
            <a:xfrm flipH="1" rot="10800000">
              <a:off x="6301211" y="334751"/>
              <a:ext cx="24095" cy="34033"/>
            </a:xfrm>
            <a:custGeom>
              <a:rect b="b" l="l" r="r" t="t"/>
              <a:pathLst>
                <a:path extrusionOk="0" h="250" w="177">
                  <a:moveTo>
                    <a:pt x="124" y="0"/>
                  </a:moveTo>
                  <a:lnTo>
                    <a:pt x="124" y="0"/>
                  </a:lnTo>
                  <a:cubicBezTo>
                    <a:pt x="60" y="26"/>
                    <a:pt x="60" y="104"/>
                    <a:pt x="8" y="129"/>
                  </a:cubicBezTo>
                  <a:cubicBezTo>
                    <a:pt x="20" y="164"/>
                    <a:pt x="1" y="250"/>
                    <a:pt x="78" y="250"/>
                  </a:cubicBezTo>
                  <a:cubicBezTo>
                    <a:pt x="88" y="250"/>
                    <a:pt x="99" y="248"/>
                    <a:pt x="112" y="245"/>
                  </a:cubicBezTo>
                  <a:cubicBezTo>
                    <a:pt x="112" y="168"/>
                    <a:pt x="176" y="91"/>
                    <a:pt x="12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
            <p:cNvSpPr/>
            <p:nvPr/>
          </p:nvSpPr>
          <p:spPr>
            <a:xfrm flipH="1" rot="10800000">
              <a:off x="7797807" y="185005"/>
              <a:ext cx="24775" cy="22326"/>
            </a:xfrm>
            <a:custGeom>
              <a:rect b="b" l="l" r="r" t="t"/>
              <a:pathLst>
                <a:path extrusionOk="0" h="164" w="182">
                  <a:moveTo>
                    <a:pt x="58" y="0"/>
                  </a:moveTo>
                  <a:cubicBezTo>
                    <a:pt x="20" y="0"/>
                    <a:pt x="10" y="39"/>
                    <a:pt x="1" y="78"/>
                  </a:cubicBezTo>
                  <a:cubicBezTo>
                    <a:pt x="1" y="129"/>
                    <a:pt x="24" y="164"/>
                    <a:pt x="72" y="164"/>
                  </a:cubicBezTo>
                  <a:cubicBezTo>
                    <a:pt x="85" y="164"/>
                    <a:pt x="100" y="161"/>
                    <a:pt x="117" y="155"/>
                  </a:cubicBezTo>
                  <a:cubicBezTo>
                    <a:pt x="181" y="117"/>
                    <a:pt x="130" y="52"/>
                    <a:pt x="104" y="14"/>
                  </a:cubicBezTo>
                  <a:cubicBezTo>
                    <a:pt x="85" y="4"/>
                    <a:pt x="70" y="0"/>
                    <a:pt x="5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
            <p:cNvSpPr/>
            <p:nvPr/>
          </p:nvSpPr>
          <p:spPr>
            <a:xfrm flipH="1" rot="10800000">
              <a:off x="7681962" y="159820"/>
              <a:ext cx="33487" cy="19331"/>
            </a:xfrm>
            <a:custGeom>
              <a:rect b="b" l="l" r="r" t="t"/>
              <a:pathLst>
                <a:path extrusionOk="0" h="142" w="246">
                  <a:moveTo>
                    <a:pt x="78" y="0"/>
                  </a:moveTo>
                  <a:cubicBezTo>
                    <a:pt x="39" y="13"/>
                    <a:pt x="1" y="39"/>
                    <a:pt x="13" y="90"/>
                  </a:cubicBezTo>
                  <a:cubicBezTo>
                    <a:pt x="22" y="125"/>
                    <a:pt x="36" y="136"/>
                    <a:pt x="56" y="136"/>
                  </a:cubicBezTo>
                  <a:cubicBezTo>
                    <a:pt x="66" y="136"/>
                    <a:pt x="78" y="133"/>
                    <a:pt x="91" y="129"/>
                  </a:cubicBezTo>
                  <a:cubicBezTo>
                    <a:pt x="103" y="102"/>
                    <a:pt x="114" y="92"/>
                    <a:pt x="126" y="92"/>
                  </a:cubicBezTo>
                  <a:cubicBezTo>
                    <a:pt x="153" y="92"/>
                    <a:pt x="180" y="142"/>
                    <a:pt x="207" y="142"/>
                  </a:cubicBezTo>
                  <a:lnTo>
                    <a:pt x="246" y="116"/>
                  </a:lnTo>
                  <a:cubicBezTo>
                    <a:pt x="246" y="77"/>
                    <a:pt x="220" y="26"/>
                    <a:pt x="181" y="26"/>
                  </a:cubicBezTo>
                  <a:cubicBezTo>
                    <a:pt x="142" y="13"/>
                    <a:pt x="104" y="26"/>
                    <a:pt x="7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
            <p:cNvSpPr/>
            <p:nvPr/>
          </p:nvSpPr>
          <p:spPr>
            <a:xfrm flipH="1" rot="10800000">
              <a:off x="7366008" y="312426"/>
              <a:ext cx="19466" cy="17697"/>
            </a:xfrm>
            <a:custGeom>
              <a:rect b="b" l="l" r="r" t="t"/>
              <a:pathLst>
                <a:path extrusionOk="0" h="130" w="143">
                  <a:moveTo>
                    <a:pt x="91" y="0"/>
                  </a:moveTo>
                  <a:cubicBezTo>
                    <a:pt x="26" y="13"/>
                    <a:pt x="1" y="26"/>
                    <a:pt x="13" y="65"/>
                  </a:cubicBezTo>
                  <a:cubicBezTo>
                    <a:pt x="13" y="103"/>
                    <a:pt x="39" y="129"/>
                    <a:pt x="91" y="129"/>
                  </a:cubicBezTo>
                  <a:cubicBezTo>
                    <a:pt x="117" y="129"/>
                    <a:pt x="142" y="103"/>
                    <a:pt x="142" y="65"/>
                  </a:cubicBezTo>
                  <a:cubicBezTo>
                    <a:pt x="142" y="26"/>
                    <a:pt x="104" y="0"/>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
            <p:cNvSpPr/>
            <p:nvPr/>
          </p:nvSpPr>
          <p:spPr>
            <a:xfrm flipH="1" rot="10800000">
              <a:off x="8061080" y="475785"/>
              <a:ext cx="19466" cy="21101"/>
            </a:xfrm>
            <a:custGeom>
              <a:rect b="b" l="l" r="r" t="t"/>
              <a:pathLst>
                <a:path extrusionOk="0" h="155" w="143">
                  <a:moveTo>
                    <a:pt x="52" y="0"/>
                  </a:moveTo>
                  <a:cubicBezTo>
                    <a:pt x="14" y="39"/>
                    <a:pt x="1" y="90"/>
                    <a:pt x="14" y="142"/>
                  </a:cubicBezTo>
                  <a:lnTo>
                    <a:pt x="104" y="155"/>
                  </a:lnTo>
                  <a:cubicBezTo>
                    <a:pt x="143" y="116"/>
                    <a:pt x="143" y="52"/>
                    <a:pt x="104" y="13"/>
                  </a:cubicBezTo>
                  <a:lnTo>
                    <a:pt x="52"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
            <p:cNvSpPr/>
            <p:nvPr/>
          </p:nvSpPr>
          <p:spPr>
            <a:xfrm flipH="1" rot="10800000">
              <a:off x="7753974" y="159548"/>
              <a:ext cx="19466" cy="31991"/>
            </a:xfrm>
            <a:custGeom>
              <a:rect b="b" l="l" r="r" t="t"/>
              <a:pathLst>
                <a:path extrusionOk="0" h="235" w="143">
                  <a:moveTo>
                    <a:pt x="90" y="1"/>
                  </a:moveTo>
                  <a:cubicBezTo>
                    <a:pt x="39" y="65"/>
                    <a:pt x="13" y="143"/>
                    <a:pt x="0" y="233"/>
                  </a:cubicBezTo>
                  <a:cubicBezTo>
                    <a:pt x="7" y="234"/>
                    <a:pt x="13" y="234"/>
                    <a:pt x="19" y="234"/>
                  </a:cubicBezTo>
                  <a:cubicBezTo>
                    <a:pt x="113" y="234"/>
                    <a:pt x="92" y="140"/>
                    <a:pt x="116" y="91"/>
                  </a:cubicBezTo>
                  <a:lnTo>
                    <a:pt x="142" y="52"/>
                  </a:lnTo>
                  <a:lnTo>
                    <a:pt x="90"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
            <p:cNvSpPr/>
            <p:nvPr/>
          </p:nvSpPr>
          <p:spPr>
            <a:xfrm flipH="1" rot="10800000">
              <a:off x="6558630" y="398462"/>
              <a:ext cx="17560" cy="15928"/>
            </a:xfrm>
            <a:custGeom>
              <a:rect b="b" l="l" r="r" t="t"/>
              <a:pathLst>
                <a:path extrusionOk="0" h="117" w="129">
                  <a:moveTo>
                    <a:pt x="77" y="0"/>
                  </a:moveTo>
                  <a:cubicBezTo>
                    <a:pt x="39" y="0"/>
                    <a:pt x="13" y="26"/>
                    <a:pt x="13" y="65"/>
                  </a:cubicBezTo>
                  <a:cubicBezTo>
                    <a:pt x="0" y="90"/>
                    <a:pt x="26" y="116"/>
                    <a:pt x="52" y="116"/>
                  </a:cubicBezTo>
                  <a:cubicBezTo>
                    <a:pt x="77" y="116"/>
                    <a:pt x="116" y="90"/>
                    <a:pt x="129" y="52"/>
                  </a:cubicBezTo>
                  <a:cubicBezTo>
                    <a:pt x="129" y="26"/>
                    <a:pt x="116" y="13"/>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
            <p:cNvSpPr/>
            <p:nvPr/>
          </p:nvSpPr>
          <p:spPr>
            <a:xfrm flipH="1" rot="10800000">
              <a:off x="6772760" y="183916"/>
              <a:ext cx="15927" cy="14566"/>
            </a:xfrm>
            <a:custGeom>
              <a:rect b="b" l="l" r="r" t="t"/>
              <a:pathLst>
                <a:path extrusionOk="0" h="107" w="117">
                  <a:moveTo>
                    <a:pt x="65" y="0"/>
                  </a:moveTo>
                  <a:cubicBezTo>
                    <a:pt x="26" y="0"/>
                    <a:pt x="0" y="13"/>
                    <a:pt x="0" y="52"/>
                  </a:cubicBezTo>
                  <a:cubicBezTo>
                    <a:pt x="0" y="84"/>
                    <a:pt x="18" y="107"/>
                    <a:pt x="45" y="107"/>
                  </a:cubicBezTo>
                  <a:cubicBezTo>
                    <a:pt x="51" y="107"/>
                    <a:pt x="58" y="106"/>
                    <a:pt x="65" y="103"/>
                  </a:cubicBezTo>
                  <a:cubicBezTo>
                    <a:pt x="103" y="103"/>
                    <a:pt x="116" y="78"/>
                    <a:pt x="116" y="52"/>
                  </a:cubicBezTo>
                  <a:cubicBezTo>
                    <a:pt x="116" y="13"/>
                    <a:pt x="90" y="0"/>
                    <a:pt x="6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
            <p:cNvSpPr/>
            <p:nvPr/>
          </p:nvSpPr>
          <p:spPr>
            <a:xfrm flipH="1" rot="10800000">
              <a:off x="7036032" y="219447"/>
              <a:ext cx="17697" cy="15928"/>
            </a:xfrm>
            <a:custGeom>
              <a:rect b="b" l="l" r="r" t="t"/>
              <a:pathLst>
                <a:path extrusionOk="0" h="117" w="130">
                  <a:moveTo>
                    <a:pt x="65" y="0"/>
                  </a:moveTo>
                  <a:cubicBezTo>
                    <a:pt x="26" y="0"/>
                    <a:pt x="0" y="39"/>
                    <a:pt x="0" y="78"/>
                  </a:cubicBezTo>
                  <a:cubicBezTo>
                    <a:pt x="0" y="104"/>
                    <a:pt x="26" y="117"/>
                    <a:pt x="52" y="117"/>
                  </a:cubicBezTo>
                  <a:cubicBezTo>
                    <a:pt x="91" y="117"/>
                    <a:pt x="116" y="91"/>
                    <a:pt x="129" y="52"/>
                  </a:cubicBezTo>
                  <a:cubicBezTo>
                    <a:pt x="129" y="13"/>
                    <a:pt x="91" y="0"/>
                    <a:pt x="6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
            <p:cNvSpPr/>
            <p:nvPr/>
          </p:nvSpPr>
          <p:spPr>
            <a:xfrm flipH="1" rot="10800000">
              <a:off x="7039572" y="289691"/>
              <a:ext cx="15927" cy="14158"/>
            </a:xfrm>
            <a:custGeom>
              <a:rect b="b" l="l" r="r" t="t"/>
              <a:pathLst>
                <a:path extrusionOk="0" h="104" w="117">
                  <a:moveTo>
                    <a:pt x="65" y="1"/>
                  </a:moveTo>
                  <a:cubicBezTo>
                    <a:pt x="39" y="1"/>
                    <a:pt x="0" y="13"/>
                    <a:pt x="0" y="65"/>
                  </a:cubicBezTo>
                  <a:cubicBezTo>
                    <a:pt x="0" y="104"/>
                    <a:pt x="13" y="104"/>
                    <a:pt x="39" y="104"/>
                  </a:cubicBezTo>
                  <a:cubicBezTo>
                    <a:pt x="65" y="91"/>
                    <a:pt x="103" y="78"/>
                    <a:pt x="116" y="39"/>
                  </a:cubicBezTo>
                  <a:cubicBezTo>
                    <a:pt x="116" y="13"/>
                    <a:pt x="103" y="1"/>
                    <a:pt x="6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
            <p:cNvSpPr/>
            <p:nvPr/>
          </p:nvSpPr>
          <p:spPr>
            <a:xfrm flipH="1" rot="10800000">
              <a:off x="8129553" y="266821"/>
              <a:ext cx="26545" cy="16472"/>
            </a:xfrm>
            <a:custGeom>
              <a:rect b="b" l="l" r="r" t="t"/>
              <a:pathLst>
                <a:path extrusionOk="0" h="121" w="195">
                  <a:moveTo>
                    <a:pt x="106" y="0"/>
                  </a:moveTo>
                  <a:cubicBezTo>
                    <a:pt x="84" y="0"/>
                    <a:pt x="62" y="15"/>
                    <a:pt x="39" y="30"/>
                  </a:cubicBezTo>
                  <a:cubicBezTo>
                    <a:pt x="26" y="43"/>
                    <a:pt x="14" y="56"/>
                    <a:pt x="1" y="69"/>
                  </a:cubicBezTo>
                  <a:cubicBezTo>
                    <a:pt x="26" y="95"/>
                    <a:pt x="65" y="120"/>
                    <a:pt x="104" y="120"/>
                  </a:cubicBezTo>
                  <a:cubicBezTo>
                    <a:pt x="155" y="107"/>
                    <a:pt x="194" y="82"/>
                    <a:pt x="155" y="30"/>
                  </a:cubicBezTo>
                  <a:cubicBezTo>
                    <a:pt x="139" y="8"/>
                    <a:pt x="123" y="0"/>
                    <a:pt x="10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
            <p:cNvSpPr/>
            <p:nvPr/>
          </p:nvSpPr>
          <p:spPr>
            <a:xfrm flipH="1" rot="10800000">
              <a:off x="7380029" y="55678"/>
              <a:ext cx="12388" cy="14702"/>
            </a:xfrm>
            <a:custGeom>
              <a:rect b="b" l="l" r="r" t="t"/>
              <a:pathLst>
                <a:path extrusionOk="0" h="108" w="91">
                  <a:moveTo>
                    <a:pt x="52" y="1"/>
                  </a:moveTo>
                  <a:cubicBezTo>
                    <a:pt x="14" y="1"/>
                    <a:pt x="1" y="26"/>
                    <a:pt x="1" y="65"/>
                  </a:cubicBezTo>
                  <a:cubicBezTo>
                    <a:pt x="1" y="91"/>
                    <a:pt x="14" y="104"/>
                    <a:pt x="39" y="104"/>
                  </a:cubicBezTo>
                  <a:cubicBezTo>
                    <a:pt x="44" y="106"/>
                    <a:pt x="48" y="107"/>
                    <a:pt x="53" y="107"/>
                  </a:cubicBezTo>
                  <a:cubicBezTo>
                    <a:pt x="73" y="107"/>
                    <a:pt x="91" y="84"/>
                    <a:pt x="91" y="52"/>
                  </a:cubicBezTo>
                  <a:cubicBezTo>
                    <a:pt x="91" y="26"/>
                    <a:pt x="78" y="13"/>
                    <a:pt x="5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
            <p:cNvSpPr/>
            <p:nvPr/>
          </p:nvSpPr>
          <p:spPr>
            <a:xfrm flipH="1" rot="10800000">
              <a:off x="7311556" y="128101"/>
              <a:ext cx="15927" cy="14702"/>
            </a:xfrm>
            <a:custGeom>
              <a:rect b="b" l="l" r="r" t="t"/>
              <a:pathLst>
                <a:path extrusionOk="0" h="108" w="117">
                  <a:moveTo>
                    <a:pt x="66" y="1"/>
                  </a:moveTo>
                  <a:cubicBezTo>
                    <a:pt x="62" y="1"/>
                    <a:pt x="57" y="2"/>
                    <a:pt x="52" y="4"/>
                  </a:cubicBezTo>
                  <a:cubicBezTo>
                    <a:pt x="27" y="4"/>
                    <a:pt x="1" y="17"/>
                    <a:pt x="14" y="55"/>
                  </a:cubicBezTo>
                  <a:cubicBezTo>
                    <a:pt x="14" y="81"/>
                    <a:pt x="52" y="107"/>
                    <a:pt x="78" y="107"/>
                  </a:cubicBezTo>
                  <a:cubicBezTo>
                    <a:pt x="104" y="107"/>
                    <a:pt x="117" y="81"/>
                    <a:pt x="104" y="55"/>
                  </a:cubicBezTo>
                  <a:cubicBezTo>
                    <a:pt x="104" y="24"/>
                    <a:pt x="86" y="1"/>
                    <a:pt x="6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
            <p:cNvSpPr/>
            <p:nvPr/>
          </p:nvSpPr>
          <p:spPr>
            <a:xfrm flipH="1" rot="10800000">
              <a:off x="6260100" y="365109"/>
              <a:ext cx="136" cy="136"/>
            </a:xfrm>
            <a:custGeom>
              <a:rect b="b" l="l" r="r" t="t"/>
              <a:pathLst>
                <a:path extrusionOk="0" h="1" w="1">
                  <a:moveTo>
                    <a:pt x="1" y="0"/>
                  </a:moveTo>
                  <a:lnTo>
                    <a:pt x="1"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
            <p:cNvSpPr/>
            <p:nvPr/>
          </p:nvSpPr>
          <p:spPr>
            <a:xfrm flipH="1" rot="10800000">
              <a:off x="6260100" y="365109"/>
              <a:ext cx="21236" cy="21237"/>
            </a:xfrm>
            <a:custGeom>
              <a:rect b="b" l="l" r="r" t="t"/>
              <a:pathLst>
                <a:path extrusionOk="0" h="156" w="156">
                  <a:moveTo>
                    <a:pt x="104" y="1"/>
                  </a:moveTo>
                  <a:lnTo>
                    <a:pt x="104" y="1"/>
                  </a:lnTo>
                  <a:cubicBezTo>
                    <a:pt x="53" y="26"/>
                    <a:pt x="53" y="78"/>
                    <a:pt x="14" y="104"/>
                  </a:cubicBezTo>
                  <a:cubicBezTo>
                    <a:pt x="14" y="129"/>
                    <a:pt x="14" y="142"/>
                    <a:pt x="1" y="155"/>
                  </a:cubicBezTo>
                  <a:lnTo>
                    <a:pt x="65" y="142"/>
                  </a:lnTo>
                  <a:cubicBezTo>
                    <a:pt x="78" y="104"/>
                    <a:pt x="156" y="65"/>
                    <a:pt x="10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
            <p:cNvSpPr/>
            <p:nvPr/>
          </p:nvSpPr>
          <p:spPr>
            <a:xfrm flipH="1" rot="10800000">
              <a:off x="7838238" y="325222"/>
              <a:ext cx="12388" cy="19059"/>
            </a:xfrm>
            <a:custGeom>
              <a:rect b="b" l="l" r="r" t="t"/>
              <a:pathLst>
                <a:path extrusionOk="0" h="140" w="91">
                  <a:moveTo>
                    <a:pt x="39" y="1"/>
                  </a:moveTo>
                  <a:cubicBezTo>
                    <a:pt x="0" y="1"/>
                    <a:pt x="0" y="40"/>
                    <a:pt x="0" y="65"/>
                  </a:cubicBezTo>
                  <a:cubicBezTo>
                    <a:pt x="0" y="91"/>
                    <a:pt x="0" y="104"/>
                    <a:pt x="0" y="117"/>
                  </a:cubicBezTo>
                  <a:cubicBezTo>
                    <a:pt x="19" y="130"/>
                    <a:pt x="36" y="140"/>
                    <a:pt x="50" y="140"/>
                  </a:cubicBezTo>
                  <a:cubicBezTo>
                    <a:pt x="65" y="140"/>
                    <a:pt x="78" y="130"/>
                    <a:pt x="90" y="104"/>
                  </a:cubicBezTo>
                  <a:cubicBezTo>
                    <a:pt x="90" y="91"/>
                    <a:pt x="90" y="78"/>
                    <a:pt x="90" y="65"/>
                  </a:cubicBezTo>
                  <a:cubicBezTo>
                    <a:pt x="78" y="40"/>
                    <a:pt x="78" y="1"/>
                    <a:pt x="3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
            <p:cNvSpPr/>
            <p:nvPr/>
          </p:nvSpPr>
          <p:spPr>
            <a:xfrm flipH="1" rot="10800000">
              <a:off x="7848720" y="163224"/>
              <a:ext cx="28178" cy="21237"/>
            </a:xfrm>
            <a:custGeom>
              <a:rect b="b" l="l" r="r" t="t"/>
              <a:pathLst>
                <a:path extrusionOk="0" h="156" w="207">
                  <a:moveTo>
                    <a:pt x="117" y="0"/>
                  </a:moveTo>
                  <a:cubicBezTo>
                    <a:pt x="117" y="26"/>
                    <a:pt x="91" y="39"/>
                    <a:pt x="78" y="39"/>
                  </a:cubicBezTo>
                  <a:cubicBezTo>
                    <a:pt x="52" y="65"/>
                    <a:pt x="13" y="78"/>
                    <a:pt x="1" y="116"/>
                  </a:cubicBezTo>
                  <a:cubicBezTo>
                    <a:pt x="13" y="129"/>
                    <a:pt x="13" y="142"/>
                    <a:pt x="13" y="155"/>
                  </a:cubicBezTo>
                  <a:lnTo>
                    <a:pt x="155" y="104"/>
                  </a:lnTo>
                  <a:cubicBezTo>
                    <a:pt x="155" y="65"/>
                    <a:pt x="207" y="13"/>
                    <a:pt x="11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
            <p:cNvSpPr/>
            <p:nvPr/>
          </p:nvSpPr>
          <p:spPr>
            <a:xfrm flipH="1" rot="10800000">
              <a:off x="7732874" y="282204"/>
              <a:ext cx="12388" cy="14566"/>
            </a:xfrm>
            <a:custGeom>
              <a:rect b="b" l="l" r="r" t="t"/>
              <a:pathLst>
                <a:path extrusionOk="0" h="107" w="91">
                  <a:moveTo>
                    <a:pt x="39" y="0"/>
                  </a:moveTo>
                  <a:cubicBezTo>
                    <a:pt x="0" y="0"/>
                    <a:pt x="0" y="39"/>
                    <a:pt x="0" y="65"/>
                  </a:cubicBezTo>
                  <a:cubicBezTo>
                    <a:pt x="11" y="86"/>
                    <a:pt x="13" y="107"/>
                    <a:pt x="34" y="107"/>
                  </a:cubicBezTo>
                  <a:cubicBezTo>
                    <a:pt x="39" y="107"/>
                    <a:pt x="45" y="106"/>
                    <a:pt x="52" y="103"/>
                  </a:cubicBezTo>
                  <a:cubicBezTo>
                    <a:pt x="78" y="90"/>
                    <a:pt x="91" y="65"/>
                    <a:pt x="78" y="39"/>
                  </a:cubicBezTo>
                  <a:cubicBezTo>
                    <a:pt x="78" y="26"/>
                    <a:pt x="65" y="0"/>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
            <p:cNvSpPr/>
            <p:nvPr/>
          </p:nvSpPr>
          <p:spPr>
            <a:xfrm flipH="1" rot="10800000">
              <a:off x="7925904" y="532417"/>
              <a:ext cx="19058" cy="13613"/>
            </a:xfrm>
            <a:custGeom>
              <a:rect b="b" l="l" r="r" t="t"/>
              <a:pathLst>
                <a:path extrusionOk="0" h="100" w="140">
                  <a:moveTo>
                    <a:pt x="40" y="0"/>
                  </a:moveTo>
                  <a:cubicBezTo>
                    <a:pt x="27" y="13"/>
                    <a:pt x="14" y="26"/>
                    <a:pt x="1" y="52"/>
                  </a:cubicBezTo>
                  <a:cubicBezTo>
                    <a:pt x="14" y="52"/>
                    <a:pt x="27" y="65"/>
                    <a:pt x="27" y="90"/>
                  </a:cubicBezTo>
                  <a:cubicBezTo>
                    <a:pt x="52" y="97"/>
                    <a:pt x="71" y="100"/>
                    <a:pt x="87" y="100"/>
                  </a:cubicBezTo>
                  <a:cubicBezTo>
                    <a:pt x="135" y="100"/>
                    <a:pt x="140" y="68"/>
                    <a:pt x="13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
            <p:cNvSpPr/>
            <p:nvPr/>
          </p:nvSpPr>
          <p:spPr>
            <a:xfrm flipH="1" rot="10800000">
              <a:off x="6806111" y="177381"/>
              <a:ext cx="15927" cy="9938"/>
            </a:xfrm>
            <a:custGeom>
              <a:rect b="b" l="l" r="r" t="t"/>
              <a:pathLst>
                <a:path extrusionOk="0" h="73" w="117">
                  <a:moveTo>
                    <a:pt x="76" y="1"/>
                  </a:moveTo>
                  <a:cubicBezTo>
                    <a:pt x="60" y="1"/>
                    <a:pt x="47" y="10"/>
                    <a:pt x="39" y="34"/>
                  </a:cubicBezTo>
                  <a:cubicBezTo>
                    <a:pt x="39" y="47"/>
                    <a:pt x="13" y="60"/>
                    <a:pt x="0" y="73"/>
                  </a:cubicBezTo>
                  <a:lnTo>
                    <a:pt x="65" y="73"/>
                  </a:lnTo>
                  <a:cubicBezTo>
                    <a:pt x="90" y="73"/>
                    <a:pt x="116" y="60"/>
                    <a:pt x="116" y="34"/>
                  </a:cubicBezTo>
                  <a:cubicBezTo>
                    <a:pt x="116" y="21"/>
                    <a:pt x="116" y="8"/>
                    <a:pt x="103" y="8"/>
                  </a:cubicBezTo>
                  <a:cubicBezTo>
                    <a:pt x="94" y="4"/>
                    <a:pt x="84" y="1"/>
                    <a:pt x="7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
            <p:cNvSpPr/>
            <p:nvPr/>
          </p:nvSpPr>
          <p:spPr>
            <a:xfrm flipH="1" rot="10800000">
              <a:off x="7904941" y="266413"/>
              <a:ext cx="12388" cy="12796"/>
            </a:xfrm>
            <a:custGeom>
              <a:rect b="b" l="l" r="r" t="t"/>
              <a:pathLst>
                <a:path extrusionOk="0" h="94" w="91">
                  <a:moveTo>
                    <a:pt x="65" y="0"/>
                  </a:moveTo>
                  <a:cubicBezTo>
                    <a:pt x="26" y="0"/>
                    <a:pt x="0" y="26"/>
                    <a:pt x="0" y="65"/>
                  </a:cubicBezTo>
                  <a:cubicBezTo>
                    <a:pt x="0" y="75"/>
                    <a:pt x="17" y="94"/>
                    <a:pt x="30" y="94"/>
                  </a:cubicBezTo>
                  <a:cubicBezTo>
                    <a:pt x="33" y="94"/>
                    <a:pt x="36" y="93"/>
                    <a:pt x="39" y="90"/>
                  </a:cubicBezTo>
                  <a:cubicBezTo>
                    <a:pt x="65" y="90"/>
                    <a:pt x="90" y="65"/>
                    <a:pt x="90" y="39"/>
                  </a:cubicBezTo>
                  <a:cubicBezTo>
                    <a:pt x="90" y="26"/>
                    <a:pt x="78" y="0"/>
                    <a:pt x="6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
            <p:cNvSpPr/>
            <p:nvPr/>
          </p:nvSpPr>
          <p:spPr>
            <a:xfrm flipH="1" rot="10800000">
              <a:off x="7767995" y="141851"/>
              <a:ext cx="17697" cy="15519"/>
            </a:xfrm>
            <a:custGeom>
              <a:rect b="b" l="l" r="r" t="t"/>
              <a:pathLst>
                <a:path extrusionOk="0" h="114" w="130">
                  <a:moveTo>
                    <a:pt x="79" y="1"/>
                  </a:moveTo>
                  <a:cubicBezTo>
                    <a:pt x="48" y="1"/>
                    <a:pt x="22" y="12"/>
                    <a:pt x="13" y="46"/>
                  </a:cubicBezTo>
                  <a:cubicBezTo>
                    <a:pt x="0" y="72"/>
                    <a:pt x="13" y="98"/>
                    <a:pt x="39" y="111"/>
                  </a:cubicBezTo>
                  <a:cubicBezTo>
                    <a:pt x="44" y="113"/>
                    <a:pt x="49" y="113"/>
                    <a:pt x="54" y="113"/>
                  </a:cubicBezTo>
                  <a:cubicBezTo>
                    <a:pt x="82" y="113"/>
                    <a:pt x="96" y="82"/>
                    <a:pt x="129" y="59"/>
                  </a:cubicBezTo>
                  <a:lnTo>
                    <a:pt x="129" y="8"/>
                  </a:lnTo>
                  <a:cubicBezTo>
                    <a:pt x="112" y="3"/>
                    <a:pt x="95" y="1"/>
                    <a:pt x="7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
            <p:cNvSpPr/>
            <p:nvPr/>
          </p:nvSpPr>
          <p:spPr>
            <a:xfrm flipH="1" rot="10800000">
              <a:off x="7199250" y="344145"/>
              <a:ext cx="14157" cy="10618"/>
            </a:xfrm>
            <a:custGeom>
              <a:rect b="b" l="l" r="r" t="t"/>
              <a:pathLst>
                <a:path extrusionOk="0" h="78" w="104">
                  <a:moveTo>
                    <a:pt x="65" y="1"/>
                  </a:moveTo>
                  <a:cubicBezTo>
                    <a:pt x="39" y="1"/>
                    <a:pt x="13" y="1"/>
                    <a:pt x="13" y="39"/>
                  </a:cubicBezTo>
                  <a:cubicBezTo>
                    <a:pt x="1" y="65"/>
                    <a:pt x="26" y="78"/>
                    <a:pt x="52" y="78"/>
                  </a:cubicBezTo>
                  <a:cubicBezTo>
                    <a:pt x="78" y="78"/>
                    <a:pt x="104" y="52"/>
                    <a:pt x="91" y="26"/>
                  </a:cubicBezTo>
                  <a:cubicBezTo>
                    <a:pt x="91" y="14"/>
                    <a:pt x="78" y="1"/>
                    <a:pt x="6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
            <p:cNvSpPr/>
            <p:nvPr/>
          </p:nvSpPr>
          <p:spPr>
            <a:xfrm flipH="1" rot="10800000">
              <a:off x="7255471" y="263281"/>
              <a:ext cx="10618" cy="12524"/>
            </a:xfrm>
            <a:custGeom>
              <a:rect b="b" l="l" r="r" t="t"/>
              <a:pathLst>
                <a:path extrusionOk="0" h="92" w="78">
                  <a:moveTo>
                    <a:pt x="39" y="1"/>
                  </a:moveTo>
                  <a:cubicBezTo>
                    <a:pt x="13" y="14"/>
                    <a:pt x="0" y="40"/>
                    <a:pt x="13" y="65"/>
                  </a:cubicBezTo>
                  <a:cubicBezTo>
                    <a:pt x="26" y="91"/>
                    <a:pt x="26" y="91"/>
                    <a:pt x="39" y="91"/>
                  </a:cubicBezTo>
                  <a:cubicBezTo>
                    <a:pt x="65" y="78"/>
                    <a:pt x="78" y="52"/>
                    <a:pt x="78" y="40"/>
                  </a:cubicBezTo>
                  <a:cubicBezTo>
                    <a:pt x="78" y="14"/>
                    <a:pt x="52" y="1"/>
                    <a:pt x="3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
            <p:cNvSpPr/>
            <p:nvPr/>
          </p:nvSpPr>
          <p:spPr>
            <a:xfrm flipH="1" rot="10800000">
              <a:off x="7543656" y="3539"/>
              <a:ext cx="20828" cy="8712"/>
            </a:xfrm>
            <a:custGeom>
              <a:rect b="b" l="l" r="r" t="t"/>
              <a:pathLst>
                <a:path extrusionOk="0" h="64" w="153">
                  <a:moveTo>
                    <a:pt x="4" y="1"/>
                  </a:moveTo>
                  <a:cubicBezTo>
                    <a:pt x="0" y="1"/>
                    <a:pt x="0" y="23"/>
                    <a:pt x="4" y="23"/>
                  </a:cubicBezTo>
                  <a:cubicBezTo>
                    <a:pt x="6" y="23"/>
                    <a:pt x="8" y="20"/>
                    <a:pt x="11" y="12"/>
                  </a:cubicBezTo>
                  <a:cubicBezTo>
                    <a:pt x="8" y="4"/>
                    <a:pt x="6" y="1"/>
                    <a:pt x="4" y="1"/>
                  </a:cubicBezTo>
                  <a:close/>
                  <a:moveTo>
                    <a:pt x="11" y="12"/>
                  </a:moveTo>
                  <a:cubicBezTo>
                    <a:pt x="49" y="12"/>
                    <a:pt x="101" y="51"/>
                    <a:pt x="127" y="64"/>
                  </a:cubicBezTo>
                  <a:cubicBezTo>
                    <a:pt x="153" y="64"/>
                    <a:pt x="153" y="64"/>
                    <a:pt x="140" y="12"/>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
            <p:cNvSpPr/>
            <p:nvPr/>
          </p:nvSpPr>
          <p:spPr>
            <a:xfrm flipH="1" rot="10800000">
              <a:off x="8419234" y="210734"/>
              <a:ext cx="14157" cy="12388"/>
            </a:xfrm>
            <a:custGeom>
              <a:rect b="b" l="l" r="r" t="t"/>
              <a:pathLst>
                <a:path extrusionOk="0" h="91" w="104">
                  <a:moveTo>
                    <a:pt x="78" y="1"/>
                  </a:moveTo>
                  <a:cubicBezTo>
                    <a:pt x="39" y="1"/>
                    <a:pt x="0" y="1"/>
                    <a:pt x="13" y="39"/>
                  </a:cubicBezTo>
                  <a:cubicBezTo>
                    <a:pt x="13" y="91"/>
                    <a:pt x="52" y="91"/>
                    <a:pt x="91" y="91"/>
                  </a:cubicBezTo>
                  <a:cubicBezTo>
                    <a:pt x="103" y="52"/>
                    <a:pt x="91" y="27"/>
                    <a:pt x="78"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
            <p:cNvSpPr/>
            <p:nvPr/>
          </p:nvSpPr>
          <p:spPr>
            <a:xfrm flipH="1" rot="10800000">
              <a:off x="7144799" y="233468"/>
              <a:ext cx="12524" cy="9393"/>
            </a:xfrm>
            <a:custGeom>
              <a:rect b="b" l="l" r="r" t="t"/>
              <a:pathLst>
                <a:path extrusionOk="0" h="69" w="92">
                  <a:moveTo>
                    <a:pt x="48" y="0"/>
                  </a:moveTo>
                  <a:cubicBezTo>
                    <a:pt x="45" y="0"/>
                    <a:pt x="42" y="2"/>
                    <a:pt x="39" y="4"/>
                  </a:cubicBezTo>
                  <a:cubicBezTo>
                    <a:pt x="14" y="17"/>
                    <a:pt x="1" y="30"/>
                    <a:pt x="14" y="43"/>
                  </a:cubicBezTo>
                  <a:cubicBezTo>
                    <a:pt x="14" y="68"/>
                    <a:pt x="39" y="68"/>
                    <a:pt x="52" y="68"/>
                  </a:cubicBezTo>
                  <a:cubicBezTo>
                    <a:pt x="65" y="68"/>
                    <a:pt x="91" y="68"/>
                    <a:pt x="91" y="43"/>
                  </a:cubicBezTo>
                  <a:cubicBezTo>
                    <a:pt x="81" y="21"/>
                    <a:pt x="61" y="0"/>
                    <a:pt x="4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
            <p:cNvSpPr/>
            <p:nvPr/>
          </p:nvSpPr>
          <p:spPr>
            <a:xfrm flipH="1" rot="10800000">
              <a:off x="6339463" y="356397"/>
              <a:ext cx="13885" cy="17969"/>
            </a:xfrm>
            <a:custGeom>
              <a:rect b="b" l="l" r="r" t="t"/>
              <a:pathLst>
                <a:path extrusionOk="0" h="132" w="102">
                  <a:moveTo>
                    <a:pt x="35" y="1"/>
                  </a:moveTo>
                  <a:cubicBezTo>
                    <a:pt x="1" y="1"/>
                    <a:pt x="12" y="46"/>
                    <a:pt x="24" y="80"/>
                  </a:cubicBezTo>
                  <a:lnTo>
                    <a:pt x="24" y="132"/>
                  </a:lnTo>
                  <a:lnTo>
                    <a:pt x="63" y="119"/>
                  </a:lnTo>
                  <a:cubicBezTo>
                    <a:pt x="63" y="106"/>
                    <a:pt x="63" y="93"/>
                    <a:pt x="63" y="93"/>
                  </a:cubicBezTo>
                  <a:cubicBezTo>
                    <a:pt x="63" y="54"/>
                    <a:pt x="101" y="3"/>
                    <a:pt x="50" y="3"/>
                  </a:cubicBezTo>
                  <a:cubicBezTo>
                    <a:pt x="44" y="1"/>
                    <a:pt x="39" y="1"/>
                    <a:pt x="3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
            <p:cNvSpPr/>
            <p:nvPr/>
          </p:nvSpPr>
          <p:spPr>
            <a:xfrm flipH="1" rot="10800000">
              <a:off x="6247848" y="338835"/>
              <a:ext cx="12388" cy="24640"/>
            </a:xfrm>
            <a:custGeom>
              <a:rect b="b" l="l" r="r" t="t"/>
              <a:pathLst>
                <a:path extrusionOk="0" h="181" w="91">
                  <a:moveTo>
                    <a:pt x="91" y="0"/>
                  </a:moveTo>
                  <a:lnTo>
                    <a:pt x="91" y="0"/>
                  </a:lnTo>
                  <a:cubicBezTo>
                    <a:pt x="26" y="39"/>
                    <a:pt x="1" y="103"/>
                    <a:pt x="1" y="181"/>
                  </a:cubicBezTo>
                  <a:cubicBezTo>
                    <a:pt x="39" y="168"/>
                    <a:pt x="52" y="142"/>
                    <a:pt x="65" y="103"/>
                  </a:cubicBezTo>
                  <a:cubicBezTo>
                    <a:pt x="52" y="65"/>
                    <a:pt x="91" y="39"/>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
            <p:cNvSpPr/>
            <p:nvPr/>
          </p:nvSpPr>
          <p:spPr>
            <a:xfrm flipH="1" rot="10800000">
              <a:off x="7301074" y="261512"/>
              <a:ext cx="10618" cy="10754"/>
            </a:xfrm>
            <a:custGeom>
              <a:rect b="b" l="l" r="r" t="t"/>
              <a:pathLst>
                <a:path extrusionOk="0" h="79" w="78">
                  <a:moveTo>
                    <a:pt x="39" y="1"/>
                  </a:moveTo>
                  <a:cubicBezTo>
                    <a:pt x="13" y="14"/>
                    <a:pt x="0" y="26"/>
                    <a:pt x="0" y="39"/>
                  </a:cubicBezTo>
                  <a:cubicBezTo>
                    <a:pt x="0" y="65"/>
                    <a:pt x="26" y="78"/>
                    <a:pt x="39" y="78"/>
                  </a:cubicBezTo>
                  <a:cubicBezTo>
                    <a:pt x="52" y="78"/>
                    <a:pt x="78" y="78"/>
                    <a:pt x="78" y="52"/>
                  </a:cubicBezTo>
                  <a:cubicBezTo>
                    <a:pt x="78" y="26"/>
                    <a:pt x="65" y="1"/>
                    <a:pt x="3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
            <p:cNvSpPr/>
            <p:nvPr/>
          </p:nvSpPr>
          <p:spPr>
            <a:xfrm flipH="1" rot="10800000">
              <a:off x="7320405" y="175067"/>
              <a:ext cx="7079" cy="9393"/>
            </a:xfrm>
            <a:custGeom>
              <a:rect b="b" l="l" r="r" t="t"/>
              <a:pathLst>
                <a:path extrusionOk="0" h="69" w="52">
                  <a:moveTo>
                    <a:pt x="26" y="0"/>
                  </a:moveTo>
                  <a:cubicBezTo>
                    <a:pt x="13" y="0"/>
                    <a:pt x="0" y="26"/>
                    <a:pt x="0" y="39"/>
                  </a:cubicBezTo>
                  <a:cubicBezTo>
                    <a:pt x="0" y="52"/>
                    <a:pt x="0" y="65"/>
                    <a:pt x="13" y="65"/>
                  </a:cubicBezTo>
                  <a:cubicBezTo>
                    <a:pt x="18" y="67"/>
                    <a:pt x="23" y="68"/>
                    <a:pt x="27" y="68"/>
                  </a:cubicBezTo>
                  <a:cubicBezTo>
                    <a:pt x="43" y="68"/>
                    <a:pt x="52" y="50"/>
                    <a:pt x="52" y="39"/>
                  </a:cubicBezTo>
                  <a:cubicBezTo>
                    <a:pt x="52" y="26"/>
                    <a:pt x="39"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
            <p:cNvSpPr/>
            <p:nvPr/>
          </p:nvSpPr>
          <p:spPr>
            <a:xfrm flipH="1" rot="10800000">
              <a:off x="7655689" y="101827"/>
              <a:ext cx="8848" cy="7215"/>
            </a:xfrm>
            <a:custGeom>
              <a:rect b="b" l="l" r="r" t="t"/>
              <a:pathLst>
                <a:path extrusionOk="0" h="53" w="65">
                  <a:moveTo>
                    <a:pt x="26" y="1"/>
                  </a:moveTo>
                  <a:cubicBezTo>
                    <a:pt x="13" y="1"/>
                    <a:pt x="0" y="27"/>
                    <a:pt x="0" y="27"/>
                  </a:cubicBezTo>
                  <a:cubicBezTo>
                    <a:pt x="0" y="40"/>
                    <a:pt x="0" y="52"/>
                    <a:pt x="26" y="52"/>
                  </a:cubicBezTo>
                  <a:cubicBezTo>
                    <a:pt x="52" y="52"/>
                    <a:pt x="65" y="40"/>
                    <a:pt x="65" y="27"/>
                  </a:cubicBezTo>
                  <a:cubicBezTo>
                    <a:pt x="65" y="1"/>
                    <a:pt x="52"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
            <p:cNvSpPr/>
            <p:nvPr/>
          </p:nvSpPr>
          <p:spPr>
            <a:xfrm flipH="1" rot="10800000">
              <a:off x="7773304" y="164993"/>
              <a:ext cx="15519" cy="11571"/>
            </a:xfrm>
            <a:custGeom>
              <a:rect b="b" l="l" r="r" t="t"/>
              <a:pathLst>
                <a:path extrusionOk="0" h="85" w="114">
                  <a:moveTo>
                    <a:pt x="76" y="1"/>
                  </a:moveTo>
                  <a:cubicBezTo>
                    <a:pt x="62" y="1"/>
                    <a:pt x="41" y="3"/>
                    <a:pt x="13" y="7"/>
                  </a:cubicBezTo>
                  <a:cubicBezTo>
                    <a:pt x="0" y="58"/>
                    <a:pt x="26" y="84"/>
                    <a:pt x="77" y="84"/>
                  </a:cubicBezTo>
                  <a:cubicBezTo>
                    <a:pt x="105" y="19"/>
                    <a:pt x="113" y="1"/>
                    <a:pt x="7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
            <p:cNvSpPr/>
            <p:nvPr/>
          </p:nvSpPr>
          <p:spPr>
            <a:xfrm flipH="1" rot="10800000">
              <a:off x="8090892" y="293639"/>
              <a:ext cx="21236" cy="12252"/>
            </a:xfrm>
            <a:custGeom>
              <a:rect b="b" l="l" r="r" t="t"/>
              <a:pathLst>
                <a:path extrusionOk="0" h="90" w="156">
                  <a:moveTo>
                    <a:pt x="113" y="0"/>
                  </a:moveTo>
                  <a:cubicBezTo>
                    <a:pt x="107" y="0"/>
                    <a:pt x="100" y="1"/>
                    <a:pt x="91" y="3"/>
                  </a:cubicBezTo>
                  <a:cubicBezTo>
                    <a:pt x="53" y="3"/>
                    <a:pt x="1" y="16"/>
                    <a:pt x="40" y="80"/>
                  </a:cubicBezTo>
                  <a:cubicBezTo>
                    <a:pt x="59" y="86"/>
                    <a:pt x="78" y="90"/>
                    <a:pt x="98" y="90"/>
                  </a:cubicBezTo>
                  <a:cubicBezTo>
                    <a:pt x="117" y="90"/>
                    <a:pt x="136" y="86"/>
                    <a:pt x="156" y="80"/>
                  </a:cubicBezTo>
                  <a:cubicBezTo>
                    <a:pt x="156" y="35"/>
                    <a:pt x="156" y="0"/>
                    <a:pt x="11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
            <p:cNvSpPr/>
            <p:nvPr/>
          </p:nvSpPr>
          <p:spPr>
            <a:xfrm flipH="1" rot="10800000">
              <a:off x="8162904" y="174250"/>
              <a:ext cx="14157" cy="11980"/>
            </a:xfrm>
            <a:custGeom>
              <a:rect b="b" l="l" r="r" t="t"/>
              <a:pathLst>
                <a:path extrusionOk="0" h="88" w="104">
                  <a:moveTo>
                    <a:pt x="52" y="0"/>
                  </a:moveTo>
                  <a:cubicBezTo>
                    <a:pt x="1" y="0"/>
                    <a:pt x="14" y="39"/>
                    <a:pt x="14" y="78"/>
                  </a:cubicBezTo>
                  <a:cubicBezTo>
                    <a:pt x="26" y="84"/>
                    <a:pt x="39" y="88"/>
                    <a:pt x="52" y="88"/>
                  </a:cubicBezTo>
                  <a:cubicBezTo>
                    <a:pt x="65" y="88"/>
                    <a:pt x="78" y="84"/>
                    <a:pt x="91" y="78"/>
                  </a:cubicBezTo>
                  <a:cubicBezTo>
                    <a:pt x="91" y="52"/>
                    <a:pt x="104" y="0"/>
                    <a:pt x="5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
            <p:cNvSpPr/>
            <p:nvPr/>
          </p:nvSpPr>
          <p:spPr>
            <a:xfrm flipH="1" rot="10800000">
              <a:off x="6560263" y="375727"/>
              <a:ext cx="10754" cy="8849"/>
            </a:xfrm>
            <a:custGeom>
              <a:rect b="b" l="l" r="r" t="t"/>
              <a:pathLst>
                <a:path extrusionOk="0" h="65" w="79">
                  <a:moveTo>
                    <a:pt x="40" y="0"/>
                  </a:moveTo>
                  <a:cubicBezTo>
                    <a:pt x="14" y="0"/>
                    <a:pt x="1" y="13"/>
                    <a:pt x="1" y="39"/>
                  </a:cubicBezTo>
                  <a:cubicBezTo>
                    <a:pt x="1" y="52"/>
                    <a:pt x="27" y="65"/>
                    <a:pt x="40" y="65"/>
                  </a:cubicBezTo>
                  <a:cubicBezTo>
                    <a:pt x="65" y="65"/>
                    <a:pt x="78" y="52"/>
                    <a:pt x="78" y="26"/>
                  </a:cubicBezTo>
                  <a:cubicBezTo>
                    <a:pt x="78" y="13"/>
                    <a:pt x="65" y="0"/>
                    <a:pt x="4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
            <p:cNvSpPr/>
            <p:nvPr/>
          </p:nvSpPr>
          <p:spPr>
            <a:xfrm flipH="1" rot="10800000">
              <a:off x="7903171" y="510908"/>
              <a:ext cx="14157" cy="14430"/>
            </a:xfrm>
            <a:custGeom>
              <a:rect b="b" l="l" r="r" t="t"/>
              <a:pathLst>
                <a:path extrusionOk="0" h="106" w="104">
                  <a:moveTo>
                    <a:pt x="71" y="0"/>
                  </a:moveTo>
                  <a:cubicBezTo>
                    <a:pt x="35" y="0"/>
                    <a:pt x="23" y="32"/>
                    <a:pt x="0" y="54"/>
                  </a:cubicBezTo>
                  <a:lnTo>
                    <a:pt x="0" y="106"/>
                  </a:lnTo>
                  <a:cubicBezTo>
                    <a:pt x="52" y="106"/>
                    <a:pt x="103" y="93"/>
                    <a:pt x="103" y="29"/>
                  </a:cubicBezTo>
                  <a:cubicBezTo>
                    <a:pt x="103" y="29"/>
                    <a:pt x="103" y="16"/>
                    <a:pt x="91" y="3"/>
                  </a:cubicBezTo>
                  <a:cubicBezTo>
                    <a:pt x="83" y="1"/>
                    <a:pt x="77" y="0"/>
                    <a:pt x="7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
            <p:cNvSpPr/>
            <p:nvPr/>
          </p:nvSpPr>
          <p:spPr>
            <a:xfrm flipH="1" rot="10800000">
              <a:off x="6467287" y="452915"/>
              <a:ext cx="12388" cy="8849"/>
            </a:xfrm>
            <a:custGeom>
              <a:rect b="b" l="l" r="r" t="t"/>
              <a:pathLst>
                <a:path extrusionOk="0" h="65" w="91">
                  <a:moveTo>
                    <a:pt x="39" y="0"/>
                  </a:moveTo>
                  <a:cubicBezTo>
                    <a:pt x="26" y="0"/>
                    <a:pt x="1" y="13"/>
                    <a:pt x="1" y="39"/>
                  </a:cubicBezTo>
                  <a:cubicBezTo>
                    <a:pt x="1" y="52"/>
                    <a:pt x="13" y="65"/>
                    <a:pt x="39" y="65"/>
                  </a:cubicBezTo>
                  <a:cubicBezTo>
                    <a:pt x="52" y="65"/>
                    <a:pt x="65" y="52"/>
                    <a:pt x="78" y="39"/>
                  </a:cubicBezTo>
                  <a:cubicBezTo>
                    <a:pt x="91" y="13"/>
                    <a:pt x="65" y="0"/>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
            <p:cNvSpPr/>
            <p:nvPr/>
          </p:nvSpPr>
          <p:spPr>
            <a:xfrm flipH="1" rot="10800000">
              <a:off x="6555090" y="432903"/>
              <a:ext cx="8848" cy="9665"/>
            </a:xfrm>
            <a:custGeom>
              <a:rect b="b" l="l" r="r" t="t"/>
              <a:pathLst>
                <a:path extrusionOk="0" h="71" w="65">
                  <a:moveTo>
                    <a:pt x="26" y="1"/>
                  </a:moveTo>
                  <a:cubicBezTo>
                    <a:pt x="13" y="1"/>
                    <a:pt x="0" y="14"/>
                    <a:pt x="0" y="40"/>
                  </a:cubicBezTo>
                  <a:cubicBezTo>
                    <a:pt x="0" y="58"/>
                    <a:pt x="14" y="70"/>
                    <a:pt x="27" y="70"/>
                  </a:cubicBezTo>
                  <a:cubicBezTo>
                    <a:pt x="31" y="70"/>
                    <a:pt x="35" y="69"/>
                    <a:pt x="39" y="65"/>
                  </a:cubicBezTo>
                  <a:cubicBezTo>
                    <a:pt x="52" y="65"/>
                    <a:pt x="65" y="52"/>
                    <a:pt x="65" y="40"/>
                  </a:cubicBezTo>
                  <a:cubicBezTo>
                    <a:pt x="65" y="14"/>
                    <a:pt x="52"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
            <p:cNvSpPr/>
            <p:nvPr/>
          </p:nvSpPr>
          <p:spPr>
            <a:xfrm flipH="1" rot="10800000">
              <a:off x="6566525" y="586325"/>
              <a:ext cx="13204" cy="11571"/>
            </a:xfrm>
            <a:custGeom>
              <a:rect b="b" l="l" r="r" t="t"/>
              <a:pathLst>
                <a:path extrusionOk="0" h="85" w="97">
                  <a:moveTo>
                    <a:pt x="16" y="1"/>
                  </a:moveTo>
                  <a:cubicBezTo>
                    <a:pt x="6" y="1"/>
                    <a:pt x="0" y="7"/>
                    <a:pt x="6" y="33"/>
                  </a:cubicBezTo>
                  <a:cubicBezTo>
                    <a:pt x="19" y="59"/>
                    <a:pt x="58" y="85"/>
                    <a:pt x="97" y="85"/>
                  </a:cubicBezTo>
                  <a:cubicBezTo>
                    <a:pt x="97" y="46"/>
                    <a:pt x="71" y="20"/>
                    <a:pt x="45" y="7"/>
                  </a:cubicBezTo>
                  <a:cubicBezTo>
                    <a:pt x="39" y="7"/>
                    <a:pt x="26" y="1"/>
                    <a:pt x="1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
            <p:cNvSpPr/>
            <p:nvPr/>
          </p:nvSpPr>
          <p:spPr>
            <a:xfrm flipH="1" rot="10800000">
              <a:off x="6716539" y="516761"/>
              <a:ext cx="12388" cy="8985"/>
            </a:xfrm>
            <a:custGeom>
              <a:rect b="b" l="l" r="r" t="t"/>
              <a:pathLst>
                <a:path extrusionOk="0" h="66" w="91">
                  <a:moveTo>
                    <a:pt x="45" y="1"/>
                  </a:moveTo>
                  <a:cubicBezTo>
                    <a:pt x="31" y="1"/>
                    <a:pt x="19" y="10"/>
                    <a:pt x="1" y="19"/>
                  </a:cubicBezTo>
                  <a:cubicBezTo>
                    <a:pt x="1" y="32"/>
                    <a:pt x="1" y="45"/>
                    <a:pt x="1" y="57"/>
                  </a:cubicBezTo>
                  <a:cubicBezTo>
                    <a:pt x="23" y="57"/>
                    <a:pt x="41" y="66"/>
                    <a:pt x="54" y="66"/>
                  </a:cubicBezTo>
                  <a:cubicBezTo>
                    <a:pt x="64" y="66"/>
                    <a:pt x="72" y="61"/>
                    <a:pt x="78" y="45"/>
                  </a:cubicBezTo>
                  <a:cubicBezTo>
                    <a:pt x="91" y="32"/>
                    <a:pt x="78" y="6"/>
                    <a:pt x="65" y="6"/>
                  </a:cubicBezTo>
                  <a:cubicBezTo>
                    <a:pt x="57" y="2"/>
                    <a:pt x="51" y="1"/>
                    <a:pt x="4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
            <p:cNvSpPr/>
            <p:nvPr/>
          </p:nvSpPr>
          <p:spPr>
            <a:xfrm flipH="1" rot="10800000">
              <a:off x="7299305" y="433584"/>
              <a:ext cx="12388" cy="12388"/>
            </a:xfrm>
            <a:custGeom>
              <a:rect b="b" l="l" r="r" t="t"/>
              <a:pathLst>
                <a:path extrusionOk="0" h="91" w="91">
                  <a:moveTo>
                    <a:pt x="65" y="0"/>
                  </a:moveTo>
                  <a:cubicBezTo>
                    <a:pt x="1" y="13"/>
                    <a:pt x="1" y="52"/>
                    <a:pt x="26" y="90"/>
                  </a:cubicBezTo>
                  <a:cubicBezTo>
                    <a:pt x="78" y="77"/>
                    <a:pt x="91" y="52"/>
                    <a:pt x="6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
            <p:cNvSpPr/>
            <p:nvPr/>
          </p:nvSpPr>
          <p:spPr>
            <a:xfrm flipH="1" rot="10800000">
              <a:off x="7583677" y="105367"/>
              <a:ext cx="8848" cy="8849"/>
            </a:xfrm>
            <a:custGeom>
              <a:rect b="b" l="l" r="r" t="t"/>
              <a:pathLst>
                <a:path extrusionOk="0" h="65" w="65">
                  <a:moveTo>
                    <a:pt x="39" y="0"/>
                  </a:moveTo>
                  <a:cubicBezTo>
                    <a:pt x="0" y="0"/>
                    <a:pt x="0" y="13"/>
                    <a:pt x="0" y="39"/>
                  </a:cubicBezTo>
                  <a:cubicBezTo>
                    <a:pt x="0" y="39"/>
                    <a:pt x="0" y="52"/>
                    <a:pt x="13" y="65"/>
                  </a:cubicBezTo>
                  <a:cubicBezTo>
                    <a:pt x="39" y="65"/>
                    <a:pt x="52" y="52"/>
                    <a:pt x="52" y="39"/>
                  </a:cubicBezTo>
                  <a:cubicBezTo>
                    <a:pt x="65" y="26"/>
                    <a:pt x="52" y="13"/>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
            <p:cNvSpPr/>
            <p:nvPr/>
          </p:nvSpPr>
          <p:spPr>
            <a:xfrm flipH="1" rot="10800000">
              <a:off x="7818907" y="512541"/>
              <a:ext cx="12388" cy="10346"/>
            </a:xfrm>
            <a:custGeom>
              <a:rect b="b" l="l" r="r" t="t"/>
              <a:pathLst>
                <a:path extrusionOk="0" h="76" w="91">
                  <a:moveTo>
                    <a:pt x="52" y="1"/>
                  </a:moveTo>
                  <a:cubicBezTo>
                    <a:pt x="39" y="1"/>
                    <a:pt x="26" y="4"/>
                    <a:pt x="13" y="11"/>
                  </a:cubicBezTo>
                  <a:cubicBezTo>
                    <a:pt x="0" y="36"/>
                    <a:pt x="13" y="75"/>
                    <a:pt x="39" y="75"/>
                  </a:cubicBezTo>
                  <a:cubicBezTo>
                    <a:pt x="78" y="75"/>
                    <a:pt x="91" y="49"/>
                    <a:pt x="91" y="11"/>
                  </a:cubicBezTo>
                  <a:cubicBezTo>
                    <a:pt x="78" y="4"/>
                    <a:pt x="65" y="1"/>
                    <a:pt x="5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
            <p:cNvSpPr/>
            <p:nvPr/>
          </p:nvSpPr>
          <p:spPr>
            <a:xfrm flipH="1" rot="10800000">
              <a:off x="8168213" y="106728"/>
              <a:ext cx="15382" cy="11027"/>
            </a:xfrm>
            <a:custGeom>
              <a:rect b="b" l="l" r="r" t="t"/>
              <a:pathLst>
                <a:path extrusionOk="0" h="81" w="113">
                  <a:moveTo>
                    <a:pt x="39" y="0"/>
                  </a:moveTo>
                  <a:cubicBezTo>
                    <a:pt x="39" y="39"/>
                    <a:pt x="0" y="78"/>
                    <a:pt x="52" y="78"/>
                  </a:cubicBezTo>
                  <a:cubicBezTo>
                    <a:pt x="60" y="79"/>
                    <a:pt x="68" y="80"/>
                    <a:pt x="74" y="80"/>
                  </a:cubicBezTo>
                  <a:cubicBezTo>
                    <a:pt x="113" y="80"/>
                    <a:pt x="102" y="45"/>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
            <p:cNvSpPr/>
            <p:nvPr/>
          </p:nvSpPr>
          <p:spPr>
            <a:xfrm flipH="1" rot="10800000">
              <a:off x="7808289" y="104142"/>
              <a:ext cx="21236" cy="11844"/>
            </a:xfrm>
            <a:custGeom>
              <a:rect b="b" l="l" r="r" t="t"/>
              <a:pathLst>
                <a:path extrusionOk="0" h="87" w="156">
                  <a:moveTo>
                    <a:pt x="78" y="0"/>
                  </a:moveTo>
                  <a:cubicBezTo>
                    <a:pt x="65" y="39"/>
                    <a:pt x="40" y="52"/>
                    <a:pt x="1" y="52"/>
                  </a:cubicBezTo>
                  <a:cubicBezTo>
                    <a:pt x="21" y="77"/>
                    <a:pt x="39" y="86"/>
                    <a:pt x="56" y="86"/>
                  </a:cubicBezTo>
                  <a:cubicBezTo>
                    <a:pt x="83" y="86"/>
                    <a:pt x="106" y="63"/>
                    <a:pt x="130" y="39"/>
                  </a:cubicBezTo>
                  <a:cubicBezTo>
                    <a:pt x="143" y="39"/>
                    <a:pt x="156" y="13"/>
                    <a:pt x="13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
            <p:cNvSpPr/>
            <p:nvPr/>
          </p:nvSpPr>
          <p:spPr>
            <a:xfrm flipH="1" rot="10800000">
              <a:off x="7313326" y="192356"/>
              <a:ext cx="7215" cy="6126"/>
            </a:xfrm>
            <a:custGeom>
              <a:rect b="b" l="l" r="r" t="t"/>
              <a:pathLst>
                <a:path extrusionOk="0" h="45" w="53">
                  <a:moveTo>
                    <a:pt x="14" y="0"/>
                  </a:moveTo>
                  <a:cubicBezTo>
                    <a:pt x="14" y="0"/>
                    <a:pt x="1" y="13"/>
                    <a:pt x="1" y="26"/>
                  </a:cubicBezTo>
                  <a:cubicBezTo>
                    <a:pt x="1" y="35"/>
                    <a:pt x="14" y="44"/>
                    <a:pt x="26" y="44"/>
                  </a:cubicBezTo>
                  <a:cubicBezTo>
                    <a:pt x="31" y="44"/>
                    <a:pt x="36" y="43"/>
                    <a:pt x="39" y="39"/>
                  </a:cubicBezTo>
                  <a:cubicBezTo>
                    <a:pt x="39" y="39"/>
                    <a:pt x="39" y="26"/>
                    <a:pt x="39" y="13"/>
                  </a:cubicBezTo>
                  <a:cubicBezTo>
                    <a:pt x="52" y="0"/>
                    <a:pt x="26" y="0"/>
                    <a:pt x="1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
            <p:cNvSpPr/>
            <p:nvPr/>
          </p:nvSpPr>
          <p:spPr>
            <a:xfrm flipH="1" rot="10800000">
              <a:off x="6756969" y="150972"/>
              <a:ext cx="12388" cy="12388"/>
            </a:xfrm>
            <a:custGeom>
              <a:rect b="b" l="l" r="r" t="t"/>
              <a:pathLst>
                <a:path extrusionOk="0" h="91" w="91">
                  <a:moveTo>
                    <a:pt x="39" y="0"/>
                  </a:moveTo>
                  <a:cubicBezTo>
                    <a:pt x="13" y="0"/>
                    <a:pt x="0" y="26"/>
                    <a:pt x="13" y="52"/>
                  </a:cubicBezTo>
                  <a:cubicBezTo>
                    <a:pt x="13" y="77"/>
                    <a:pt x="26" y="90"/>
                    <a:pt x="39" y="90"/>
                  </a:cubicBezTo>
                  <a:cubicBezTo>
                    <a:pt x="65" y="77"/>
                    <a:pt x="90" y="65"/>
                    <a:pt x="77" y="39"/>
                  </a:cubicBezTo>
                  <a:cubicBezTo>
                    <a:pt x="77" y="26"/>
                    <a:pt x="65" y="13"/>
                    <a:pt x="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
            <p:cNvSpPr/>
            <p:nvPr/>
          </p:nvSpPr>
          <p:spPr>
            <a:xfrm flipH="1" rot="10800000">
              <a:off x="7095657" y="436851"/>
              <a:ext cx="12524" cy="10891"/>
            </a:xfrm>
            <a:custGeom>
              <a:rect b="b" l="l" r="r" t="t"/>
              <a:pathLst>
                <a:path extrusionOk="0" h="80" w="92">
                  <a:moveTo>
                    <a:pt x="27" y="0"/>
                  </a:moveTo>
                  <a:cubicBezTo>
                    <a:pt x="27" y="26"/>
                    <a:pt x="1" y="78"/>
                    <a:pt x="52" y="78"/>
                  </a:cubicBezTo>
                  <a:cubicBezTo>
                    <a:pt x="57" y="79"/>
                    <a:pt x="60" y="80"/>
                    <a:pt x="64" y="80"/>
                  </a:cubicBezTo>
                  <a:cubicBezTo>
                    <a:pt x="91" y="80"/>
                    <a:pt x="91" y="36"/>
                    <a:pt x="91" y="13"/>
                  </a:cubicBezTo>
                  <a:lnTo>
                    <a:pt x="2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
            <p:cNvSpPr/>
            <p:nvPr/>
          </p:nvSpPr>
          <p:spPr>
            <a:xfrm flipH="1" rot="10800000">
              <a:off x="6769220" y="440663"/>
              <a:ext cx="8848" cy="8849"/>
            </a:xfrm>
            <a:custGeom>
              <a:rect b="b" l="l" r="r" t="t"/>
              <a:pathLst>
                <a:path extrusionOk="0" h="65" w="65">
                  <a:moveTo>
                    <a:pt x="26" y="0"/>
                  </a:moveTo>
                  <a:cubicBezTo>
                    <a:pt x="0" y="0"/>
                    <a:pt x="0" y="26"/>
                    <a:pt x="0" y="26"/>
                  </a:cubicBezTo>
                  <a:cubicBezTo>
                    <a:pt x="13" y="65"/>
                    <a:pt x="26" y="65"/>
                    <a:pt x="52" y="65"/>
                  </a:cubicBezTo>
                  <a:cubicBezTo>
                    <a:pt x="65" y="52"/>
                    <a:pt x="65" y="39"/>
                    <a:pt x="65" y="26"/>
                  </a:cubicBezTo>
                  <a:cubicBezTo>
                    <a:pt x="65" y="13"/>
                    <a:pt x="52"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
            <p:cNvSpPr/>
            <p:nvPr/>
          </p:nvSpPr>
          <p:spPr>
            <a:xfrm flipH="1" rot="10800000">
              <a:off x="7023781" y="470476"/>
              <a:ext cx="13749" cy="9529"/>
            </a:xfrm>
            <a:custGeom>
              <a:rect b="b" l="l" r="r" t="t"/>
              <a:pathLst>
                <a:path extrusionOk="0" h="70" w="101">
                  <a:moveTo>
                    <a:pt x="51" y="1"/>
                  </a:moveTo>
                  <a:cubicBezTo>
                    <a:pt x="40" y="1"/>
                    <a:pt x="27" y="2"/>
                    <a:pt x="13" y="5"/>
                  </a:cubicBezTo>
                  <a:lnTo>
                    <a:pt x="0" y="44"/>
                  </a:lnTo>
                  <a:cubicBezTo>
                    <a:pt x="0" y="57"/>
                    <a:pt x="0" y="57"/>
                    <a:pt x="0" y="70"/>
                  </a:cubicBezTo>
                  <a:lnTo>
                    <a:pt x="90" y="70"/>
                  </a:lnTo>
                  <a:cubicBezTo>
                    <a:pt x="100" y="20"/>
                    <a:pt x="87" y="1"/>
                    <a:pt x="5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
            <p:cNvSpPr/>
            <p:nvPr/>
          </p:nvSpPr>
          <p:spPr>
            <a:xfrm flipH="1" rot="10800000">
              <a:off x="7193941" y="233468"/>
              <a:ext cx="4628" cy="6807"/>
            </a:xfrm>
            <a:custGeom>
              <a:rect b="b" l="l" r="r" t="t"/>
              <a:pathLst>
                <a:path extrusionOk="0" h="50" w="34">
                  <a:moveTo>
                    <a:pt x="30" y="1"/>
                  </a:moveTo>
                  <a:cubicBezTo>
                    <a:pt x="27" y="1"/>
                    <a:pt x="20" y="4"/>
                    <a:pt x="14" y="11"/>
                  </a:cubicBezTo>
                  <a:cubicBezTo>
                    <a:pt x="1" y="11"/>
                    <a:pt x="1" y="24"/>
                    <a:pt x="1" y="36"/>
                  </a:cubicBezTo>
                  <a:lnTo>
                    <a:pt x="27" y="49"/>
                  </a:lnTo>
                  <a:cubicBezTo>
                    <a:pt x="27" y="36"/>
                    <a:pt x="27" y="24"/>
                    <a:pt x="27" y="11"/>
                  </a:cubicBezTo>
                  <a:cubicBezTo>
                    <a:pt x="33" y="4"/>
                    <a:pt x="33" y="1"/>
                    <a:pt x="3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
            <p:cNvSpPr/>
            <p:nvPr/>
          </p:nvSpPr>
          <p:spPr>
            <a:xfrm flipH="1" rot="10800000">
              <a:off x="7295765" y="382670"/>
              <a:ext cx="8984" cy="7215"/>
            </a:xfrm>
            <a:custGeom>
              <a:rect b="b" l="l" r="r" t="t"/>
              <a:pathLst>
                <a:path extrusionOk="0" h="53" w="66">
                  <a:moveTo>
                    <a:pt x="39" y="1"/>
                  </a:moveTo>
                  <a:cubicBezTo>
                    <a:pt x="27" y="1"/>
                    <a:pt x="27" y="1"/>
                    <a:pt x="14" y="14"/>
                  </a:cubicBezTo>
                  <a:cubicBezTo>
                    <a:pt x="1" y="27"/>
                    <a:pt x="14" y="52"/>
                    <a:pt x="39" y="52"/>
                  </a:cubicBezTo>
                  <a:cubicBezTo>
                    <a:pt x="39" y="52"/>
                    <a:pt x="52" y="39"/>
                    <a:pt x="52" y="39"/>
                  </a:cubicBezTo>
                  <a:cubicBezTo>
                    <a:pt x="65" y="27"/>
                    <a:pt x="52" y="14"/>
                    <a:pt x="3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
            <p:cNvSpPr/>
            <p:nvPr/>
          </p:nvSpPr>
          <p:spPr>
            <a:xfrm flipH="1" rot="10800000">
              <a:off x="7502953" y="579247"/>
              <a:ext cx="14157" cy="8985"/>
            </a:xfrm>
            <a:custGeom>
              <a:rect b="b" l="l" r="r" t="t"/>
              <a:pathLst>
                <a:path extrusionOk="0" h="66" w="104">
                  <a:moveTo>
                    <a:pt x="65" y="1"/>
                  </a:moveTo>
                  <a:cubicBezTo>
                    <a:pt x="52" y="26"/>
                    <a:pt x="0" y="26"/>
                    <a:pt x="13" y="65"/>
                  </a:cubicBezTo>
                  <a:lnTo>
                    <a:pt x="39" y="65"/>
                  </a:lnTo>
                  <a:cubicBezTo>
                    <a:pt x="91" y="65"/>
                    <a:pt x="103" y="39"/>
                    <a:pt x="9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
            <p:cNvSpPr/>
            <p:nvPr/>
          </p:nvSpPr>
          <p:spPr>
            <a:xfrm flipH="1" rot="10800000">
              <a:off x="7601646" y="380356"/>
              <a:ext cx="11979" cy="9938"/>
            </a:xfrm>
            <a:custGeom>
              <a:rect b="b" l="l" r="r" t="t"/>
              <a:pathLst>
                <a:path extrusionOk="0" h="73" w="88">
                  <a:moveTo>
                    <a:pt x="35" y="0"/>
                  </a:moveTo>
                  <a:cubicBezTo>
                    <a:pt x="27" y="0"/>
                    <a:pt x="19" y="2"/>
                    <a:pt x="10" y="4"/>
                  </a:cubicBezTo>
                  <a:cubicBezTo>
                    <a:pt x="0" y="54"/>
                    <a:pt x="21" y="73"/>
                    <a:pt x="55" y="73"/>
                  </a:cubicBezTo>
                  <a:cubicBezTo>
                    <a:pt x="65" y="73"/>
                    <a:pt x="76" y="71"/>
                    <a:pt x="88" y="68"/>
                  </a:cubicBezTo>
                  <a:cubicBezTo>
                    <a:pt x="88" y="25"/>
                    <a:pt x="70" y="0"/>
                    <a:pt x="3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
            <p:cNvSpPr/>
            <p:nvPr/>
          </p:nvSpPr>
          <p:spPr>
            <a:xfrm flipH="1" rot="10800000">
              <a:off x="7685501" y="119389"/>
              <a:ext cx="12388" cy="10618"/>
            </a:xfrm>
            <a:custGeom>
              <a:rect b="b" l="l" r="r" t="t"/>
              <a:pathLst>
                <a:path extrusionOk="0" h="78" w="91">
                  <a:moveTo>
                    <a:pt x="78" y="0"/>
                  </a:moveTo>
                  <a:cubicBezTo>
                    <a:pt x="26" y="0"/>
                    <a:pt x="0" y="13"/>
                    <a:pt x="13" y="77"/>
                  </a:cubicBezTo>
                  <a:cubicBezTo>
                    <a:pt x="65" y="77"/>
                    <a:pt x="91" y="52"/>
                    <a:pt x="7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
            <p:cNvSpPr/>
            <p:nvPr/>
          </p:nvSpPr>
          <p:spPr>
            <a:xfrm flipH="1" rot="10800000">
              <a:off x="8294540" y="305483"/>
              <a:ext cx="12388" cy="10618"/>
            </a:xfrm>
            <a:custGeom>
              <a:rect b="b" l="l" r="r" t="t"/>
              <a:pathLst>
                <a:path extrusionOk="0" h="78" w="91">
                  <a:moveTo>
                    <a:pt x="14" y="0"/>
                  </a:moveTo>
                  <a:cubicBezTo>
                    <a:pt x="14" y="26"/>
                    <a:pt x="1" y="65"/>
                    <a:pt x="39" y="78"/>
                  </a:cubicBezTo>
                  <a:cubicBezTo>
                    <a:pt x="78" y="78"/>
                    <a:pt x="78" y="39"/>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
            <p:cNvSpPr/>
            <p:nvPr/>
          </p:nvSpPr>
          <p:spPr>
            <a:xfrm flipH="1" rot="10800000">
              <a:off x="7882071" y="472246"/>
              <a:ext cx="7215" cy="5990"/>
            </a:xfrm>
            <a:custGeom>
              <a:rect b="b" l="l" r="r" t="t"/>
              <a:pathLst>
                <a:path extrusionOk="0" h="44" w="53">
                  <a:moveTo>
                    <a:pt x="42" y="1"/>
                  </a:moveTo>
                  <a:cubicBezTo>
                    <a:pt x="29" y="1"/>
                    <a:pt x="9" y="18"/>
                    <a:pt x="1" y="18"/>
                  </a:cubicBezTo>
                  <a:cubicBezTo>
                    <a:pt x="1" y="31"/>
                    <a:pt x="1" y="44"/>
                    <a:pt x="1" y="44"/>
                  </a:cubicBezTo>
                  <a:cubicBezTo>
                    <a:pt x="13" y="44"/>
                    <a:pt x="52" y="44"/>
                    <a:pt x="52" y="18"/>
                  </a:cubicBezTo>
                  <a:cubicBezTo>
                    <a:pt x="52" y="5"/>
                    <a:pt x="48" y="1"/>
                    <a:pt x="4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
            <p:cNvSpPr/>
            <p:nvPr/>
          </p:nvSpPr>
          <p:spPr>
            <a:xfrm flipH="1" rot="10800000">
              <a:off x="6692036" y="166763"/>
              <a:ext cx="1770" cy="8985"/>
            </a:xfrm>
            <a:custGeom>
              <a:rect b="b" l="l" r="r" t="t"/>
              <a:pathLst>
                <a:path extrusionOk="0" h="66" w="13">
                  <a:moveTo>
                    <a:pt x="0" y="1"/>
                  </a:moveTo>
                  <a:lnTo>
                    <a:pt x="0" y="65"/>
                  </a:lnTo>
                  <a:cubicBezTo>
                    <a:pt x="13" y="52"/>
                    <a:pt x="13" y="27"/>
                    <a:pt x="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
            <p:cNvSpPr/>
            <p:nvPr/>
          </p:nvSpPr>
          <p:spPr>
            <a:xfrm flipH="1" rot="10800000">
              <a:off x="6260100" y="1"/>
              <a:ext cx="855017" cy="239185"/>
            </a:xfrm>
            <a:custGeom>
              <a:rect b="b" l="l" r="r" t="t"/>
              <a:pathLst>
                <a:path extrusionOk="0" h="1757" w="6281">
                  <a:moveTo>
                    <a:pt x="4192" y="763"/>
                  </a:moveTo>
                  <a:cubicBezTo>
                    <a:pt x="4217" y="789"/>
                    <a:pt x="4256" y="802"/>
                    <a:pt x="4295" y="828"/>
                  </a:cubicBezTo>
                  <a:cubicBezTo>
                    <a:pt x="4334" y="867"/>
                    <a:pt x="4334" y="931"/>
                    <a:pt x="4295" y="957"/>
                  </a:cubicBezTo>
                  <a:lnTo>
                    <a:pt x="4205" y="957"/>
                  </a:lnTo>
                  <a:lnTo>
                    <a:pt x="4166" y="931"/>
                  </a:lnTo>
                  <a:lnTo>
                    <a:pt x="4127" y="918"/>
                  </a:lnTo>
                  <a:lnTo>
                    <a:pt x="4114" y="931"/>
                  </a:lnTo>
                  <a:cubicBezTo>
                    <a:pt x="4140" y="1021"/>
                    <a:pt x="4230" y="1073"/>
                    <a:pt x="4230" y="1176"/>
                  </a:cubicBezTo>
                  <a:cubicBezTo>
                    <a:pt x="4241" y="1259"/>
                    <a:pt x="4226" y="1283"/>
                    <a:pt x="4180" y="1283"/>
                  </a:cubicBezTo>
                  <a:cubicBezTo>
                    <a:pt x="4169" y="1283"/>
                    <a:pt x="4156" y="1282"/>
                    <a:pt x="4140" y="1279"/>
                  </a:cubicBezTo>
                  <a:cubicBezTo>
                    <a:pt x="4024" y="1279"/>
                    <a:pt x="3908" y="1241"/>
                    <a:pt x="3818" y="1189"/>
                  </a:cubicBezTo>
                  <a:cubicBezTo>
                    <a:pt x="3805" y="1176"/>
                    <a:pt x="3792" y="1176"/>
                    <a:pt x="3792" y="1163"/>
                  </a:cubicBezTo>
                  <a:cubicBezTo>
                    <a:pt x="3792" y="1073"/>
                    <a:pt x="3753" y="983"/>
                    <a:pt x="3844" y="905"/>
                  </a:cubicBezTo>
                  <a:lnTo>
                    <a:pt x="3831" y="905"/>
                  </a:lnTo>
                  <a:cubicBezTo>
                    <a:pt x="3861" y="882"/>
                    <a:pt x="3892" y="855"/>
                    <a:pt x="3925" y="855"/>
                  </a:cubicBezTo>
                  <a:cubicBezTo>
                    <a:pt x="3948" y="855"/>
                    <a:pt x="3972" y="868"/>
                    <a:pt x="3998" y="905"/>
                  </a:cubicBezTo>
                  <a:cubicBezTo>
                    <a:pt x="4004" y="922"/>
                    <a:pt x="4016" y="927"/>
                    <a:pt x="4032" y="927"/>
                  </a:cubicBezTo>
                  <a:cubicBezTo>
                    <a:pt x="4053" y="927"/>
                    <a:pt x="4079" y="918"/>
                    <a:pt x="4101" y="918"/>
                  </a:cubicBezTo>
                  <a:lnTo>
                    <a:pt x="4114" y="905"/>
                  </a:lnTo>
                  <a:cubicBezTo>
                    <a:pt x="4076" y="789"/>
                    <a:pt x="4076" y="789"/>
                    <a:pt x="4192" y="763"/>
                  </a:cubicBezTo>
                  <a:close/>
                  <a:moveTo>
                    <a:pt x="5443" y="1"/>
                  </a:moveTo>
                  <a:cubicBezTo>
                    <a:pt x="5432" y="1"/>
                    <a:pt x="5422" y="5"/>
                    <a:pt x="5417" y="16"/>
                  </a:cubicBezTo>
                  <a:cubicBezTo>
                    <a:pt x="5352" y="106"/>
                    <a:pt x="5210" y="157"/>
                    <a:pt x="5262" y="312"/>
                  </a:cubicBezTo>
                  <a:cubicBezTo>
                    <a:pt x="5262" y="364"/>
                    <a:pt x="5249" y="428"/>
                    <a:pt x="5223" y="480"/>
                  </a:cubicBezTo>
                  <a:cubicBezTo>
                    <a:pt x="5215" y="514"/>
                    <a:pt x="5183" y="537"/>
                    <a:pt x="5152" y="537"/>
                  </a:cubicBezTo>
                  <a:cubicBezTo>
                    <a:pt x="5136" y="537"/>
                    <a:pt x="5120" y="531"/>
                    <a:pt x="5107" y="518"/>
                  </a:cubicBezTo>
                  <a:cubicBezTo>
                    <a:pt x="5043" y="506"/>
                    <a:pt x="4965" y="518"/>
                    <a:pt x="4940" y="415"/>
                  </a:cubicBezTo>
                  <a:cubicBezTo>
                    <a:pt x="4932" y="363"/>
                    <a:pt x="4911" y="336"/>
                    <a:pt x="4870" y="336"/>
                  </a:cubicBezTo>
                  <a:cubicBezTo>
                    <a:pt x="4840" y="336"/>
                    <a:pt x="4800" y="350"/>
                    <a:pt x="4746" y="377"/>
                  </a:cubicBezTo>
                  <a:cubicBezTo>
                    <a:pt x="4811" y="415"/>
                    <a:pt x="4914" y="415"/>
                    <a:pt x="4914" y="518"/>
                  </a:cubicBezTo>
                  <a:lnTo>
                    <a:pt x="4849" y="557"/>
                  </a:lnTo>
                  <a:cubicBezTo>
                    <a:pt x="4817" y="554"/>
                    <a:pt x="4794" y="551"/>
                    <a:pt x="4777" y="551"/>
                  </a:cubicBezTo>
                  <a:cubicBezTo>
                    <a:pt x="4729" y="551"/>
                    <a:pt x="4719" y="569"/>
                    <a:pt x="4682" y="634"/>
                  </a:cubicBezTo>
                  <a:cubicBezTo>
                    <a:pt x="4669" y="647"/>
                    <a:pt x="4656" y="660"/>
                    <a:pt x="4643" y="673"/>
                  </a:cubicBezTo>
                  <a:cubicBezTo>
                    <a:pt x="4630" y="673"/>
                    <a:pt x="4617" y="673"/>
                    <a:pt x="4617" y="699"/>
                  </a:cubicBezTo>
                  <a:lnTo>
                    <a:pt x="4527" y="699"/>
                  </a:lnTo>
                  <a:cubicBezTo>
                    <a:pt x="4516" y="665"/>
                    <a:pt x="4505" y="632"/>
                    <a:pt x="4477" y="632"/>
                  </a:cubicBezTo>
                  <a:cubicBezTo>
                    <a:pt x="4472" y="632"/>
                    <a:pt x="4468" y="633"/>
                    <a:pt x="4462" y="634"/>
                  </a:cubicBezTo>
                  <a:cubicBezTo>
                    <a:pt x="4424" y="647"/>
                    <a:pt x="4450" y="673"/>
                    <a:pt x="4462" y="699"/>
                  </a:cubicBezTo>
                  <a:cubicBezTo>
                    <a:pt x="4462" y="725"/>
                    <a:pt x="4462" y="751"/>
                    <a:pt x="4462" y="776"/>
                  </a:cubicBezTo>
                  <a:cubicBezTo>
                    <a:pt x="4450" y="776"/>
                    <a:pt x="4437" y="776"/>
                    <a:pt x="4437" y="789"/>
                  </a:cubicBezTo>
                  <a:cubicBezTo>
                    <a:pt x="4413" y="801"/>
                    <a:pt x="4394" y="807"/>
                    <a:pt x="4377" y="807"/>
                  </a:cubicBezTo>
                  <a:cubicBezTo>
                    <a:pt x="4337" y="807"/>
                    <a:pt x="4313" y="775"/>
                    <a:pt x="4295" y="712"/>
                  </a:cubicBezTo>
                  <a:cubicBezTo>
                    <a:pt x="4282" y="673"/>
                    <a:pt x="4266" y="654"/>
                    <a:pt x="4242" y="654"/>
                  </a:cubicBezTo>
                  <a:cubicBezTo>
                    <a:pt x="4217" y="654"/>
                    <a:pt x="4185" y="673"/>
                    <a:pt x="4140" y="712"/>
                  </a:cubicBezTo>
                  <a:cubicBezTo>
                    <a:pt x="4116" y="724"/>
                    <a:pt x="4090" y="733"/>
                    <a:pt x="4065" y="733"/>
                  </a:cubicBezTo>
                  <a:cubicBezTo>
                    <a:pt x="4037" y="733"/>
                    <a:pt x="4012" y="721"/>
                    <a:pt x="3998" y="686"/>
                  </a:cubicBezTo>
                  <a:cubicBezTo>
                    <a:pt x="3984" y="665"/>
                    <a:pt x="3966" y="655"/>
                    <a:pt x="3950" y="655"/>
                  </a:cubicBezTo>
                  <a:cubicBezTo>
                    <a:pt x="3938" y="655"/>
                    <a:pt x="3927" y="662"/>
                    <a:pt x="3921" y="673"/>
                  </a:cubicBezTo>
                  <a:cubicBezTo>
                    <a:pt x="3882" y="699"/>
                    <a:pt x="3895" y="738"/>
                    <a:pt x="3934" y="763"/>
                  </a:cubicBezTo>
                  <a:cubicBezTo>
                    <a:pt x="3908" y="854"/>
                    <a:pt x="3792" y="828"/>
                    <a:pt x="3753" y="905"/>
                  </a:cubicBezTo>
                  <a:lnTo>
                    <a:pt x="3727" y="905"/>
                  </a:lnTo>
                  <a:cubicBezTo>
                    <a:pt x="3717" y="911"/>
                    <a:pt x="3704" y="914"/>
                    <a:pt x="3692" y="914"/>
                  </a:cubicBezTo>
                  <a:cubicBezTo>
                    <a:pt x="3674" y="914"/>
                    <a:pt x="3658" y="907"/>
                    <a:pt x="3650" y="892"/>
                  </a:cubicBezTo>
                  <a:cubicBezTo>
                    <a:pt x="3624" y="854"/>
                    <a:pt x="3599" y="815"/>
                    <a:pt x="3573" y="789"/>
                  </a:cubicBezTo>
                  <a:cubicBezTo>
                    <a:pt x="3562" y="778"/>
                    <a:pt x="3551" y="766"/>
                    <a:pt x="3539" y="754"/>
                  </a:cubicBezTo>
                  <a:lnTo>
                    <a:pt x="3539" y="754"/>
                  </a:lnTo>
                  <a:cubicBezTo>
                    <a:pt x="3550" y="757"/>
                    <a:pt x="3561" y="760"/>
                    <a:pt x="3573" y="763"/>
                  </a:cubicBezTo>
                  <a:lnTo>
                    <a:pt x="3560" y="751"/>
                  </a:lnTo>
                  <a:cubicBezTo>
                    <a:pt x="3549" y="748"/>
                    <a:pt x="3539" y="746"/>
                    <a:pt x="3529" y="744"/>
                  </a:cubicBezTo>
                  <a:lnTo>
                    <a:pt x="3529" y="744"/>
                  </a:lnTo>
                  <a:cubicBezTo>
                    <a:pt x="3502" y="719"/>
                    <a:pt x="3472" y="699"/>
                    <a:pt x="3431" y="699"/>
                  </a:cubicBezTo>
                  <a:cubicBezTo>
                    <a:pt x="3328" y="699"/>
                    <a:pt x="3263" y="622"/>
                    <a:pt x="3186" y="570"/>
                  </a:cubicBezTo>
                  <a:lnTo>
                    <a:pt x="3186" y="493"/>
                  </a:lnTo>
                  <a:cubicBezTo>
                    <a:pt x="3186" y="467"/>
                    <a:pt x="3147" y="467"/>
                    <a:pt x="3134" y="454"/>
                  </a:cubicBezTo>
                  <a:cubicBezTo>
                    <a:pt x="3113" y="443"/>
                    <a:pt x="3100" y="396"/>
                    <a:pt x="3059" y="396"/>
                  </a:cubicBezTo>
                  <a:cubicBezTo>
                    <a:pt x="3051" y="396"/>
                    <a:pt x="3042" y="398"/>
                    <a:pt x="3031" y="402"/>
                  </a:cubicBezTo>
                  <a:cubicBezTo>
                    <a:pt x="2980" y="428"/>
                    <a:pt x="2992" y="454"/>
                    <a:pt x="3005" y="506"/>
                  </a:cubicBezTo>
                  <a:cubicBezTo>
                    <a:pt x="3005" y="506"/>
                    <a:pt x="2980" y="531"/>
                    <a:pt x="2967" y="544"/>
                  </a:cubicBezTo>
                  <a:cubicBezTo>
                    <a:pt x="2958" y="544"/>
                    <a:pt x="2950" y="543"/>
                    <a:pt x="2941" y="543"/>
                  </a:cubicBezTo>
                  <a:cubicBezTo>
                    <a:pt x="2790" y="543"/>
                    <a:pt x="2703" y="651"/>
                    <a:pt x="2593" y="725"/>
                  </a:cubicBezTo>
                  <a:cubicBezTo>
                    <a:pt x="2464" y="802"/>
                    <a:pt x="2374" y="931"/>
                    <a:pt x="2361" y="1086"/>
                  </a:cubicBezTo>
                  <a:cubicBezTo>
                    <a:pt x="2348" y="1150"/>
                    <a:pt x="2322" y="1215"/>
                    <a:pt x="2270" y="1253"/>
                  </a:cubicBezTo>
                  <a:cubicBezTo>
                    <a:pt x="2257" y="1266"/>
                    <a:pt x="2245" y="1266"/>
                    <a:pt x="2232" y="1266"/>
                  </a:cubicBezTo>
                  <a:cubicBezTo>
                    <a:pt x="2245" y="1279"/>
                    <a:pt x="2245" y="1292"/>
                    <a:pt x="2245" y="1292"/>
                  </a:cubicBezTo>
                  <a:cubicBezTo>
                    <a:pt x="2245" y="1357"/>
                    <a:pt x="2206" y="1357"/>
                    <a:pt x="2154" y="1369"/>
                  </a:cubicBezTo>
                  <a:cubicBezTo>
                    <a:pt x="2116" y="1369"/>
                    <a:pt x="2090" y="1369"/>
                    <a:pt x="2090" y="1331"/>
                  </a:cubicBezTo>
                  <a:cubicBezTo>
                    <a:pt x="2077" y="1266"/>
                    <a:pt x="2154" y="1279"/>
                    <a:pt x="2180" y="1253"/>
                  </a:cubicBezTo>
                  <a:lnTo>
                    <a:pt x="2206" y="1253"/>
                  </a:lnTo>
                  <a:cubicBezTo>
                    <a:pt x="2193" y="1241"/>
                    <a:pt x="2180" y="1228"/>
                    <a:pt x="2180" y="1215"/>
                  </a:cubicBezTo>
                  <a:cubicBezTo>
                    <a:pt x="2160" y="1200"/>
                    <a:pt x="2140" y="1194"/>
                    <a:pt x="2119" y="1194"/>
                  </a:cubicBezTo>
                  <a:cubicBezTo>
                    <a:pt x="2088" y="1194"/>
                    <a:pt x="2057" y="1207"/>
                    <a:pt x="2025" y="1215"/>
                  </a:cubicBezTo>
                  <a:cubicBezTo>
                    <a:pt x="1974" y="1202"/>
                    <a:pt x="1909" y="1189"/>
                    <a:pt x="1896" y="1137"/>
                  </a:cubicBezTo>
                  <a:cubicBezTo>
                    <a:pt x="1871" y="1047"/>
                    <a:pt x="1871" y="944"/>
                    <a:pt x="1768" y="905"/>
                  </a:cubicBezTo>
                  <a:cubicBezTo>
                    <a:pt x="1768" y="892"/>
                    <a:pt x="1768" y="879"/>
                    <a:pt x="1780" y="854"/>
                  </a:cubicBezTo>
                  <a:lnTo>
                    <a:pt x="1780" y="854"/>
                  </a:lnTo>
                  <a:cubicBezTo>
                    <a:pt x="1759" y="867"/>
                    <a:pt x="1737" y="871"/>
                    <a:pt x="1716" y="871"/>
                  </a:cubicBezTo>
                  <a:cubicBezTo>
                    <a:pt x="1674" y="871"/>
                    <a:pt x="1634" y="854"/>
                    <a:pt x="1600" y="854"/>
                  </a:cubicBezTo>
                  <a:cubicBezTo>
                    <a:pt x="1600" y="854"/>
                    <a:pt x="1613" y="828"/>
                    <a:pt x="1626" y="828"/>
                  </a:cubicBezTo>
                  <a:cubicBezTo>
                    <a:pt x="1626" y="815"/>
                    <a:pt x="1664" y="802"/>
                    <a:pt x="1651" y="776"/>
                  </a:cubicBezTo>
                  <a:cubicBezTo>
                    <a:pt x="1639" y="763"/>
                    <a:pt x="1639" y="763"/>
                    <a:pt x="1626" y="763"/>
                  </a:cubicBezTo>
                  <a:cubicBezTo>
                    <a:pt x="1600" y="763"/>
                    <a:pt x="1587" y="789"/>
                    <a:pt x="1587" y="815"/>
                  </a:cubicBezTo>
                  <a:cubicBezTo>
                    <a:pt x="1600" y="828"/>
                    <a:pt x="1600" y="841"/>
                    <a:pt x="1587" y="854"/>
                  </a:cubicBezTo>
                  <a:cubicBezTo>
                    <a:pt x="1561" y="828"/>
                    <a:pt x="1523" y="815"/>
                    <a:pt x="1484" y="815"/>
                  </a:cubicBezTo>
                  <a:cubicBezTo>
                    <a:pt x="1477" y="816"/>
                    <a:pt x="1470" y="817"/>
                    <a:pt x="1463" y="817"/>
                  </a:cubicBezTo>
                  <a:cubicBezTo>
                    <a:pt x="1395" y="817"/>
                    <a:pt x="1335" y="763"/>
                    <a:pt x="1265" y="763"/>
                  </a:cubicBezTo>
                  <a:lnTo>
                    <a:pt x="1174" y="712"/>
                  </a:lnTo>
                  <a:cubicBezTo>
                    <a:pt x="1174" y="673"/>
                    <a:pt x="1136" y="634"/>
                    <a:pt x="1174" y="596"/>
                  </a:cubicBezTo>
                  <a:cubicBezTo>
                    <a:pt x="1181" y="583"/>
                    <a:pt x="1194" y="576"/>
                    <a:pt x="1208" y="576"/>
                  </a:cubicBezTo>
                  <a:cubicBezTo>
                    <a:pt x="1223" y="576"/>
                    <a:pt x="1239" y="583"/>
                    <a:pt x="1252" y="596"/>
                  </a:cubicBezTo>
                  <a:cubicBezTo>
                    <a:pt x="1268" y="612"/>
                    <a:pt x="1290" y="634"/>
                    <a:pt x="1310" y="634"/>
                  </a:cubicBezTo>
                  <a:cubicBezTo>
                    <a:pt x="1322" y="634"/>
                    <a:pt x="1333" y="627"/>
                    <a:pt x="1342" y="609"/>
                  </a:cubicBezTo>
                  <a:cubicBezTo>
                    <a:pt x="1355" y="557"/>
                    <a:pt x="1316" y="518"/>
                    <a:pt x="1278" y="493"/>
                  </a:cubicBezTo>
                  <a:cubicBezTo>
                    <a:pt x="1266" y="485"/>
                    <a:pt x="1256" y="482"/>
                    <a:pt x="1248" y="482"/>
                  </a:cubicBezTo>
                  <a:cubicBezTo>
                    <a:pt x="1230" y="482"/>
                    <a:pt x="1218" y="497"/>
                    <a:pt x="1200" y="506"/>
                  </a:cubicBezTo>
                  <a:cubicBezTo>
                    <a:pt x="1188" y="517"/>
                    <a:pt x="1177" y="522"/>
                    <a:pt x="1165" y="522"/>
                  </a:cubicBezTo>
                  <a:cubicBezTo>
                    <a:pt x="1138" y="522"/>
                    <a:pt x="1111" y="498"/>
                    <a:pt x="1084" y="480"/>
                  </a:cubicBezTo>
                  <a:lnTo>
                    <a:pt x="1084" y="480"/>
                  </a:lnTo>
                  <a:cubicBezTo>
                    <a:pt x="1045" y="557"/>
                    <a:pt x="1110" y="634"/>
                    <a:pt x="1084" y="712"/>
                  </a:cubicBezTo>
                  <a:cubicBezTo>
                    <a:pt x="1071" y="751"/>
                    <a:pt x="1020" y="776"/>
                    <a:pt x="981" y="789"/>
                  </a:cubicBezTo>
                  <a:lnTo>
                    <a:pt x="852" y="725"/>
                  </a:lnTo>
                  <a:cubicBezTo>
                    <a:pt x="831" y="662"/>
                    <a:pt x="799" y="641"/>
                    <a:pt x="761" y="641"/>
                  </a:cubicBezTo>
                  <a:cubicBezTo>
                    <a:pt x="729" y="641"/>
                    <a:pt x="694" y="656"/>
                    <a:pt x="659" y="673"/>
                  </a:cubicBezTo>
                  <a:cubicBezTo>
                    <a:pt x="613" y="704"/>
                    <a:pt x="576" y="730"/>
                    <a:pt x="537" y="730"/>
                  </a:cubicBezTo>
                  <a:cubicBezTo>
                    <a:pt x="511" y="730"/>
                    <a:pt x="484" y="718"/>
                    <a:pt x="452" y="686"/>
                  </a:cubicBezTo>
                  <a:lnTo>
                    <a:pt x="452" y="686"/>
                  </a:lnTo>
                  <a:cubicBezTo>
                    <a:pt x="517" y="776"/>
                    <a:pt x="517" y="776"/>
                    <a:pt x="478" y="931"/>
                  </a:cubicBezTo>
                  <a:cubicBezTo>
                    <a:pt x="388" y="905"/>
                    <a:pt x="349" y="828"/>
                    <a:pt x="310" y="751"/>
                  </a:cubicBezTo>
                  <a:cubicBezTo>
                    <a:pt x="246" y="622"/>
                    <a:pt x="143" y="493"/>
                    <a:pt x="27" y="402"/>
                  </a:cubicBezTo>
                  <a:lnTo>
                    <a:pt x="27" y="402"/>
                  </a:lnTo>
                  <a:cubicBezTo>
                    <a:pt x="53" y="467"/>
                    <a:pt x="78" y="531"/>
                    <a:pt x="130" y="583"/>
                  </a:cubicBezTo>
                  <a:cubicBezTo>
                    <a:pt x="207" y="647"/>
                    <a:pt x="220" y="751"/>
                    <a:pt x="272" y="815"/>
                  </a:cubicBezTo>
                  <a:cubicBezTo>
                    <a:pt x="336" y="892"/>
                    <a:pt x="310" y="879"/>
                    <a:pt x="310" y="1034"/>
                  </a:cubicBezTo>
                  <a:lnTo>
                    <a:pt x="336" y="1189"/>
                  </a:lnTo>
                  <a:lnTo>
                    <a:pt x="310" y="1253"/>
                  </a:lnTo>
                  <a:cubicBezTo>
                    <a:pt x="233" y="1253"/>
                    <a:pt x="156" y="1215"/>
                    <a:pt x="91" y="1150"/>
                  </a:cubicBezTo>
                  <a:cubicBezTo>
                    <a:pt x="85" y="1144"/>
                    <a:pt x="72" y="1141"/>
                    <a:pt x="59" y="1141"/>
                  </a:cubicBezTo>
                  <a:cubicBezTo>
                    <a:pt x="46" y="1141"/>
                    <a:pt x="33" y="1144"/>
                    <a:pt x="27" y="1150"/>
                  </a:cubicBezTo>
                  <a:cubicBezTo>
                    <a:pt x="1" y="1176"/>
                    <a:pt x="14" y="1202"/>
                    <a:pt x="53" y="1228"/>
                  </a:cubicBezTo>
                  <a:cubicBezTo>
                    <a:pt x="107" y="1260"/>
                    <a:pt x="161" y="1311"/>
                    <a:pt x="230" y="1311"/>
                  </a:cubicBezTo>
                  <a:cubicBezTo>
                    <a:pt x="244" y="1311"/>
                    <a:pt x="257" y="1309"/>
                    <a:pt x="272" y="1305"/>
                  </a:cubicBezTo>
                  <a:lnTo>
                    <a:pt x="272" y="1305"/>
                  </a:lnTo>
                  <a:cubicBezTo>
                    <a:pt x="285" y="1357"/>
                    <a:pt x="349" y="1408"/>
                    <a:pt x="259" y="1447"/>
                  </a:cubicBezTo>
                  <a:cubicBezTo>
                    <a:pt x="220" y="1447"/>
                    <a:pt x="181" y="1447"/>
                    <a:pt x="169" y="1486"/>
                  </a:cubicBezTo>
                  <a:cubicBezTo>
                    <a:pt x="169" y="1510"/>
                    <a:pt x="203" y="1707"/>
                    <a:pt x="240" y="1707"/>
                  </a:cubicBezTo>
                  <a:cubicBezTo>
                    <a:pt x="242" y="1707"/>
                    <a:pt x="244" y="1706"/>
                    <a:pt x="246" y="1705"/>
                  </a:cubicBezTo>
                  <a:cubicBezTo>
                    <a:pt x="253" y="1711"/>
                    <a:pt x="259" y="1714"/>
                    <a:pt x="264" y="1714"/>
                  </a:cubicBezTo>
                  <a:cubicBezTo>
                    <a:pt x="276" y="1714"/>
                    <a:pt x="286" y="1702"/>
                    <a:pt x="300" y="1702"/>
                  </a:cubicBezTo>
                  <a:cubicBezTo>
                    <a:pt x="303" y="1702"/>
                    <a:pt x="307" y="1703"/>
                    <a:pt x="310" y="1705"/>
                  </a:cubicBezTo>
                  <a:lnTo>
                    <a:pt x="323" y="1705"/>
                  </a:lnTo>
                  <a:cubicBezTo>
                    <a:pt x="337" y="1716"/>
                    <a:pt x="349" y="1720"/>
                    <a:pt x="361" y="1720"/>
                  </a:cubicBezTo>
                  <a:cubicBezTo>
                    <a:pt x="393" y="1720"/>
                    <a:pt x="417" y="1690"/>
                    <a:pt x="440" y="1690"/>
                  </a:cubicBezTo>
                  <a:cubicBezTo>
                    <a:pt x="449" y="1690"/>
                    <a:pt x="457" y="1694"/>
                    <a:pt x="465" y="1705"/>
                  </a:cubicBezTo>
                  <a:cubicBezTo>
                    <a:pt x="650" y="1683"/>
                    <a:pt x="836" y="1676"/>
                    <a:pt x="1024" y="1676"/>
                  </a:cubicBezTo>
                  <a:cubicBezTo>
                    <a:pt x="1399" y="1676"/>
                    <a:pt x="1780" y="1705"/>
                    <a:pt x="2167" y="1705"/>
                  </a:cubicBezTo>
                  <a:lnTo>
                    <a:pt x="2283" y="1705"/>
                  </a:lnTo>
                  <a:cubicBezTo>
                    <a:pt x="2245" y="1653"/>
                    <a:pt x="2116" y="1614"/>
                    <a:pt x="2167" y="1498"/>
                  </a:cubicBezTo>
                  <a:lnTo>
                    <a:pt x="2167" y="1498"/>
                  </a:lnTo>
                  <a:cubicBezTo>
                    <a:pt x="2283" y="1511"/>
                    <a:pt x="2335" y="1627"/>
                    <a:pt x="2399" y="1705"/>
                  </a:cubicBezTo>
                  <a:lnTo>
                    <a:pt x="2451" y="1705"/>
                  </a:lnTo>
                  <a:cubicBezTo>
                    <a:pt x="2457" y="1711"/>
                    <a:pt x="2464" y="1714"/>
                    <a:pt x="2470" y="1714"/>
                  </a:cubicBezTo>
                  <a:cubicBezTo>
                    <a:pt x="2477" y="1714"/>
                    <a:pt x="2483" y="1711"/>
                    <a:pt x="2490" y="1705"/>
                  </a:cubicBezTo>
                  <a:lnTo>
                    <a:pt x="3392" y="1705"/>
                  </a:lnTo>
                  <a:cubicBezTo>
                    <a:pt x="3417" y="1724"/>
                    <a:pt x="3432" y="1731"/>
                    <a:pt x="3440" y="1731"/>
                  </a:cubicBezTo>
                  <a:cubicBezTo>
                    <a:pt x="3453" y="1731"/>
                    <a:pt x="3447" y="1713"/>
                    <a:pt x="3431" y="1705"/>
                  </a:cubicBezTo>
                  <a:lnTo>
                    <a:pt x="3663" y="1705"/>
                  </a:lnTo>
                  <a:cubicBezTo>
                    <a:pt x="3676" y="1550"/>
                    <a:pt x="3805" y="1357"/>
                    <a:pt x="3985" y="1357"/>
                  </a:cubicBezTo>
                  <a:lnTo>
                    <a:pt x="4140" y="1357"/>
                  </a:lnTo>
                  <a:cubicBezTo>
                    <a:pt x="4179" y="1357"/>
                    <a:pt x="4192" y="1357"/>
                    <a:pt x="4205" y="1395"/>
                  </a:cubicBezTo>
                  <a:cubicBezTo>
                    <a:pt x="4205" y="1421"/>
                    <a:pt x="4179" y="1421"/>
                    <a:pt x="4166" y="1434"/>
                  </a:cubicBezTo>
                  <a:cubicBezTo>
                    <a:pt x="4162" y="1436"/>
                    <a:pt x="4157" y="1437"/>
                    <a:pt x="4151" y="1437"/>
                  </a:cubicBezTo>
                  <a:cubicBezTo>
                    <a:pt x="4140" y="1437"/>
                    <a:pt x="4128" y="1434"/>
                    <a:pt x="4116" y="1434"/>
                  </a:cubicBezTo>
                  <a:cubicBezTo>
                    <a:pt x="4098" y="1434"/>
                    <a:pt x="4082" y="1440"/>
                    <a:pt x="4076" y="1473"/>
                  </a:cubicBezTo>
                  <a:cubicBezTo>
                    <a:pt x="4101" y="1473"/>
                    <a:pt x="4127" y="1486"/>
                    <a:pt x="4140" y="1511"/>
                  </a:cubicBezTo>
                  <a:lnTo>
                    <a:pt x="4153" y="1705"/>
                  </a:lnTo>
                  <a:lnTo>
                    <a:pt x="4205" y="1705"/>
                  </a:lnTo>
                  <a:cubicBezTo>
                    <a:pt x="4221" y="1710"/>
                    <a:pt x="4237" y="1713"/>
                    <a:pt x="4252" y="1713"/>
                  </a:cubicBezTo>
                  <a:cubicBezTo>
                    <a:pt x="4273" y="1713"/>
                    <a:pt x="4293" y="1707"/>
                    <a:pt x="4308" y="1692"/>
                  </a:cubicBezTo>
                  <a:lnTo>
                    <a:pt x="4308" y="1692"/>
                  </a:lnTo>
                  <a:lnTo>
                    <a:pt x="4295" y="1705"/>
                  </a:lnTo>
                  <a:lnTo>
                    <a:pt x="4385" y="1705"/>
                  </a:lnTo>
                  <a:cubicBezTo>
                    <a:pt x="4371" y="1744"/>
                    <a:pt x="4372" y="1757"/>
                    <a:pt x="4384" y="1757"/>
                  </a:cubicBezTo>
                  <a:cubicBezTo>
                    <a:pt x="4403" y="1757"/>
                    <a:pt x="4448" y="1721"/>
                    <a:pt x="4488" y="1705"/>
                  </a:cubicBezTo>
                  <a:lnTo>
                    <a:pt x="4604" y="1705"/>
                  </a:lnTo>
                  <a:cubicBezTo>
                    <a:pt x="4604" y="1720"/>
                    <a:pt x="4606" y="1725"/>
                    <a:pt x="4610" y="1725"/>
                  </a:cubicBezTo>
                  <a:cubicBezTo>
                    <a:pt x="4616" y="1725"/>
                    <a:pt x="4627" y="1713"/>
                    <a:pt x="4643" y="1705"/>
                  </a:cubicBezTo>
                  <a:lnTo>
                    <a:pt x="4875" y="1705"/>
                  </a:lnTo>
                  <a:cubicBezTo>
                    <a:pt x="5314" y="1731"/>
                    <a:pt x="5765" y="1731"/>
                    <a:pt x="6203" y="1731"/>
                  </a:cubicBezTo>
                  <a:lnTo>
                    <a:pt x="6281" y="1731"/>
                  </a:lnTo>
                  <a:cubicBezTo>
                    <a:pt x="6281" y="1731"/>
                    <a:pt x="6268" y="1718"/>
                    <a:pt x="6255" y="1718"/>
                  </a:cubicBezTo>
                  <a:lnTo>
                    <a:pt x="6255" y="1679"/>
                  </a:lnTo>
                  <a:cubicBezTo>
                    <a:pt x="6229" y="1640"/>
                    <a:pt x="6139" y="1473"/>
                    <a:pt x="6165" y="1408"/>
                  </a:cubicBezTo>
                  <a:cubicBezTo>
                    <a:pt x="6190" y="1305"/>
                    <a:pt x="6100" y="1279"/>
                    <a:pt x="6087" y="1215"/>
                  </a:cubicBezTo>
                  <a:cubicBezTo>
                    <a:pt x="6036" y="1150"/>
                    <a:pt x="5945" y="1099"/>
                    <a:pt x="5855" y="1086"/>
                  </a:cubicBezTo>
                  <a:lnTo>
                    <a:pt x="5855" y="1021"/>
                  </a:lnTo>
                  <a:cubicBezTo>
                    <a:pt x="5829" y="1021"/>
                    <a:pt x="5816" y="1008"/>
                    <a:pt x="5816" y="996"/>
                  </a:cubicBezTo>
                  <a:cubicBezTo>
                    <a:pt x="5778" y="996"/>
                    <a:pt x="5752" y="983"/>
                    <a:pt x="5713" y="970"/>
                  </a:cubicBezTo>
                  <a:cubicBezTo>
                    <a:pt x="5662" y="957"/>
                    <a:pt x="5649" y="918"/>
                    <a:pt x="5675" y="867"/>
                  </a:cubicBezTo>
                  <a:cubicBezTo>
                    <a:pt x="5682" y="864"/>
                    <a:pt x="5690" y="864"/>
                    <a:pt x="5698" y="864"/>
                  </a:cubicBezTo>
                  <a:cubicBezTo>
                    <a:pt x="5707" y="864"/>
                    <a:pt x="5717" y="864"/>
                    <a:pt x="5727" y="864"/>
                  </a:cubicBezTo>
                  <a:cubicBezTo>
                    <a:pt x="5755" y="864"/>
                    <a:pt x="5783" y="857"/>
                    <a:pt x="5791" y="802"/>
                  </a:cubicBezTo>
                  <a:cubicBezTo>
                    <a:pt x="5726" y="802"/>
                    <a:pt x="5662" y="815"/>
                    <a:pt x="5610" y="867"/>
                  </a:cubicBezTo>
                  <a:cubicBezTo>
                    <a:pt x="5494" y="854"/>
                    <a:pt x="5455" y="751"/>
                    <a:pt x="5365" y="699"/>
                  </a:cubicBezTo>
                  <a:cubicBezTo>
                    <a:pt x="5339" y="686"/>
                    <a:pt x="5301" y="660"/>
                    <a:pt x="5275" y="634"/>
                  </a:cubicBezTo>
                  <a:cubicBezTo>
                    <a:pt x="5275" y="622"/>
                    <a:pt x="5275" y="622"/>
                    <a:pt x="5275" y="609"/>
                  </a:cubicBezTo>
                  <a:cubicBezTo>
                    <a:pt x="5301" y="415"/>
                    <a:pt x="5275" y="209"/>
                    <a:pt x="5481" y="80"/>
                  </a:cubicBezTo>
                  <a:cubicBezTo>
                    <a:pt x="5507" y="67"/>
                    <a:pt x="5494" y="41"/>
                    <a:pt x="5481" y="16"/>
                  </a:cubicBezTo>
                  <a:cubicBezTo>
                    <a:pt x="5474" y="8"/>
                    <a:pt x="5458" y="1"/>
                    <a:pt x="544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
            <p:cNvSpPr/>
            <p:nvPr/>
          </p:nvSpPr>
          <p:spPr>
            <a:xfrm flipH="1" rot="10800000">
              <a:off x="7857432" y="105367"/>
              <a:ext cx="51048" cy="49552"/>
            </a:xfrm>
            <a:custGeom>
              <a:rect b="b" l="l" r="r" t="t"/>
              <a:pathLst>
                <a:path extrusionOk="0" h="364" w="375">
                  <a:moveTo>
                    <a:pt x="227" y="1"/>
                  </a:moveTo>
                  <a:cubicBezTo>
                    <a:pt x="221" y="1"/>
                    <a:pt x="214" y="1"/>
                    <a:pt x="207" y="3"/>
                  </a:cubicBezTo>
                  <a:cubicBezTo>
                    <a:pt x="104" y="3"/>
                    <a:pt x="1" y="80"/>
                    <a:pt x="1" y="157"/>
                  </a:cubicBezTo>
                  <a:cubicBezTo>
                    <a:pt x="1" y="235"/>
                    <a:pt x="104" y="364"/>
                    <a:pt x="169" y="364"/>
                  </a:cubicBezTo>
                  <a:cubicBezTo>
                    <a:pt x="285" y="338"/>
                    <a:pt x="375" y="248"/>
                    <a:pt x="375" y="132"/>
                  </a:cubicBezTo>
                  <a:cubicBezTo>
                    <a:pt x="363" y="61"/>
                    <a:pt x="298" y="1"/>
                    <a:pt x="2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
            <p:cNvSpPr/>
            <p:nvPr/>
          </p:nvSpPr>
          <p:spPr>
            <a:xfrm flipH="1" rot="10800000">
              <a:off x="8141804" y="183644"/>
              <a:ext cx="249386" cy="120205"/>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
            <p:cNvSpPr/>
            <p:nvPr/>
          </p:nvSpPr>
          <p:spPr>
            <a:xfrm flipH="1" rot="10800000">
              <a:off x="8389422" y="176837"/>
              <a:ext cx="14157" cy="19875"/>
            </a:xfrm>
            <a:custGeom>
              <a:rect b="b" l="l" r="r" t="t"/>
              <a:pathLst>
                <a:path extrusionOk="0" h="146" w="104">
                  <a:moveTo>
                    <a:pt x="65" y="0"/>
                  </a:moveTo>
                  <a:cubicBezTo>
                    <a:pt x="0" y="13"/>
                    <a:pt x="26" y="65"/>
                    <a:pt x="26" y="103"/>
                  </a:cubicBezTo>
                  <a:cubicBezTo>
                    <a:pt x="15" y="124"/>
                    <a:pt x="22" y="145"/>
                    <a:pt x="46" y="145"/>
                  </a:cubicBezTo>
                  <a:cubicBezTo>
                    <a:pt x="51" y="145"/>
                    <a:pt x="57" y="144"/>
                    <a:pt x="65" y="142"/>
                  </a:cubicBezTo>
                  <a:cubicBezTo>
                    <a:pt x="103" y="129"/>
                    <a:pt x="103" y="90"/>
                    <a:pt x="103" y="52"/>
                  </a:cubicBezTo>
                  <a:cubicBezTo>
                    <a:pt x="103" y="13"/>
                    <a:pt x="103" y="0"/>
                    <a:pt x="6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
            <p:cNvSpPr/>
            <p:nvPr/>
          </p:nvSpPr>
          <p:spPr>
            <a:xfrm flipH="1" rot="10800000">
              <a:off x="8313871" y="150155"/>
              <a:ext cx="10618" cy="9802"/>
            </a:xfrm>
            <a:custGeom>
              <a:rect b="b" l="l" r="r" t="t"/>
              <a:pathLst>
                <a:path extrusionOk="0" h="72" w="78">
                  <a:moveTo>
                    <a:pt x="52" y="1"/>
                  </a:moveTo>
                  <a:cubicBezTo>
                    <a:pt x="26" y="1"/>
                    <a:pt x="1" y="14"/>
                    <a:pt x="1" y="52"/>
                  </a:cubicBezTo>
                  <a:cubicBezTo>
                    <a:pt x="13" y="65"/>
                    <a:pt x="26" y="72"/>
                    <a:pt x="38" y="72"/>
                  </a:cubicBezTo>
                  <a:cubicBezTo>
                    <a:pt x="49" y="72"/>
                    <a:pt x="59" y="65"/>
                    <a:pt x="65" y="52"/>
                  </a:cubicBezTo>
                  <a:cubicBezTo>
                    <a:pt x="78" y="27"/>
                    <a:pt x="65" y="14"/>
                    <a:pt x="5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
            <p:cNvSpPr/>
            <p:nvPr/>
          </p:nvSpPr>
          <p:spPr>
            <a:xfrm flipH="1" rot="10800000">
              <a:off x="7564347" y="10618"/>
              <a:ext cx="10618" cy="4084"/>
            </a:xfrm>
            <a:custGeom>
              <a:rect b="b" l="l" r="r" t="t"/>
              <a:pathLst>
                <a:path extrusionOk="0" h="30" w="78">
                  <a:moveTo>
                    <a:pt x="30" y="1"/>
                  </a:moveTo>
                  <a:cubicBezTo>
                    <a:pt x="17" y="1"/>
                    <a:pt x="7" y="11"/>
                    <a:pt x="1" y="30"/>
                  </a:cubicBezTo>
                  <a:lnTo>
                    <a:pt x="78" y="30"/>
                  </a:lnTo>
                  <a:cubicBezTo>
                    <a:pt x="59" y="11"/>
                    <a:pt x="43" y="1"/>
                    <a:pt x="3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
            <p:cNvSpPr/>
            <p:nvPr/>
          </p:nvSpPr>
          <p:spPr>
            <a:xfrm flipH="1" rot="10800000">
              <a:off x="7044744" y="466801"/>
              <a:ext cx="23006" cy="18242"/>
            </a:xfrm>
            <a:custGeom>
              <a:rect b="b" l="l" r="r" t="t"/>
              <a:pathLst>
                <a:path extrusionOk="0" h="134" w="169">
                  <a:moveTo>
                    <a:pt x="41" y="0"/>
                  </a:moveTo>
                  <a:cubicBezTo>
                    <a:pt x="28" y="0"/>
                    <a:pt x="14" y="1"/>
                    <a:pt x="1" y="3"/>
                  </a:cubicBezTo>
                  <a:cubicBezTo>
                    <a:pt x="62" y="40"/>
                    <a:pt x="65" y="133"/>
                    <a:pt x="151" y="133"/>
                  </a:cubicBezTo>
                  <a:cubicBezTo>
                    <a:pt x="157" y="133"/>
                    <a:pt x="162" y="133"/>
                    <a:pt x="168" y="132"/>
                  </a:cubicBezTo>
                  <a:cubicBezTo>
                    <a:pt x="168" y="34"/>
                    <a:pt x="113" y="0"/>
                    <a:pt x="4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
            <p:cNvSpPr/>
            <p:nvPr/>
          </p:nvSpPr>
          <p:spPr>
            <a:xfrm flipH="1" rot="10800000">
              <a:off x="7130778" y="505054"/>
              <a:ext cx="8984" cy="11163"/>
            </a:xfrm>
            <a:custGeom>
              <a:rect b="b" l="l" r="r" t="t"/>
              <a:pathLst>
                <a:path extrusionOk="0" h="82" w="66">
                  <a:moveTo>
                    <a:pt x="14" y="0"/>
                  </a:moveTo>
                  <a:cubicBezTo>
                    <a:pt x="1" y="13"/>
                    <a:pt x="1" y="39"/>
                    <a:pt x="14" y="52"/>
                  </a:cubicBezTo>
                  <a:cubicBezTo>
                    <a:pt x="14" y="62"/>
                    <a:pt x="22" y="81"/>
                    <a:pt x="32" y="81"/>
                  </a:cubicBezTo>
                  <a:cubicBezTo>
                    <a:pt x="34" y="81"/>
                    <a:pt x="37" y="80"/>
                    <a:pt x="39" y="78"/>
                  </a:cubicBezTo>
                  <a:cubicBezTo>
                    <a:pt x="65" y="78"/>
                    <a:pt x="65" y="52"/>
                    <a:pt x="52" y="39"/>
                  </a:cubicBezTo>
                  <a:cubicBezTo>
                    <a:pt x="52" y="26"/>
                    <a:pt x="39" y="13"/>
                    <a:pt x="1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
            <p:cNvSpPr/>
            <p:nvPr/>
          </p:nvSpPr>
          <p:spPr>
            <a:xfrm flipH="1" rot="10800000">
              <a:off x="7767995" y="431678"/>
              <a:ext cx="26273" cy="18106"/>
            </a:xfrm>
            <a:custGeom>
              <a:rect b="b" l="l" r="r" t="t"/>
              <a:pathLst>
                <a:path extrusionOk="0" h="133" w="193">
                  <a:moveTo>
                    <a:pt x="167" y="0"/>
                  </a:moveTo>
                  <a:cubicBezTo>
                    <a:pt x="161" y="0"/>
                    <a:pt x="153" y="2"/>
                    <a:pt x="142" y="2"/>
                  </a:cubicBezTo>
                  <a:cubicBezTo>
                    <a:pt x="116" y="2"/>
                    <a:pt x="78" y="54"/>
                    <a:pt x="26" y="67"/>
                  </a:cubicBezTo>
                  <a:cubicBezTo>
                    <a:pt x="0" y="80"/>
                    <a:pt x="26" y="118"/>
                    <a:pt x="39" y="131"/>
                  </a:cubicBezTo>
                  <a:cubicBezTo>
                    <a:pt x="43" y="132"/>
                    <a:pt x="47" y="133"/>
                    <a:pt x="52" y="133"/>
                  </a:cubicBezTo>
                  <a:cubicBezTo>
                    <a:pt x="106" y="133"/>
                    <a:pt x="193" y="64"/>
                    <a:pt x="181" y="28"/>
                  </a:cubicBezTo>
                  <a:cubicBezTo>
                    <a:pt x="181" y="5"/>
                    <a:pt x="176" y="0"/>
                    <a:pt x="16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
            <p:cNvSpPr/>
            <p:nvPr/>
          </p:nvSpPr>
          <p:spPr>
            <a:xfrm flipH="1" rot="10800000">
              <a:off x="7736413" y="375727"/>
              <a:ext cx="19466" cy="11027"/>
            </a:xfrm>
            <a:custGeom>
              <a:rect b="b" l="l" r="r" t="t"/>
              <a:pathLst>
                <a:path extrusionOk="0" h="81" w="143">
                  <a:moveTo>
                    <a:pt x="84" y="0"/>
                  </a:moveTo>
                  <a:cubicBezTo>
                    <a:pt x="71" y="0"/>
                    <a:pt x="58" y="4"/>
                    <a:pt x="52" y="4"/>
                  </a:cubicBezTo>
                  <a:cubicBezTo>
                    <a:pt x="13" y="16"/>
                    <a:pt x="0" y="55"/>
                    <a:pt x="13" y="81"/>
                  </a:cubicBezTo>
                  <a:lnTo>
                    <a:pt x="65" y="81"/>
                  </a:lnTo>
                  <a:cubicBezTo>
                    <a:pt x="103" y="68"/>
                    <a:pt x="142" y="55"/>
                    <a:pt x="116" y="16"/>
                  </a:cubicBezTo>
                  <a:cubicBezTo>
                    <a:pt x="110" y="4"/>
                    <a:pt x="97" y="0"/>
                    <a:pt x="8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
            <p:cNvSpPr/>
            <p:nvPr/>
          </p:nvSpPr>
          <p:spPr>
            <a:xfrm flipH="1" rot="10800000">
              <a:off x="7932983" y="361570"/>
              <a:ext cx="136" cy="136"/>
            </a:xfrm>
            <a:custGeom>
              <a:rect b="b" l="l" r="r" t="t"/>
              <a:pathLst>
                <a:path extrusionOk="0" h="1" w="1">
                  <a:moveTo>
                    <a:pt x="0" y="0"/>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
            <p:cNvSpPr/>
            <p:nvPr/>
          </p:nvSpPr>
          <p:spPr>
            <a:xfrm flipH="1" rot="10800000">
              <a:off x="7915422" y="361570"/>
              <a:ext cx="17697" cy="19467"/>
            </a:xfrm>
            <a:custGeom>
              <a:rect b="b" l="l" r="r" t="t"/>
              <a:pathLst>
                <a:path extrusionOk="0" h="143" w="130">
                  <a:moveTo>
                    <a:pt x="91" y="0"/>
                  </a:moveTo>
                  <a:cubicBezTo>
                    <a:pt x="26" y="0"/>
                    <a:pt x="1" y="26"/>
                    <a:pt x="26" y="90"/>
                  </a:cubicBezTo>
                  <a:cubicBezTo>
                    <a:pt x="52" y="116"/>
                    <a:pt x="91" y="142"/>
                    <a:pt x="129" y="142"/>
                  </a:cubicBezTo>
                  <a:lnTo>
                    <a:pt x="91"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
            <p:cNvSpPr/>
            <p:nvPr/>
          </p:nvSpPr>
          <p:spPr>
            <a:xfrm flipH="1" rot="10800000">
              <a:off x="7750435" y="115849"/>
              <a:ext cx="14157" cy="16336"/>
            </a:xfrm>
            <a:custGeom>
              <a:rect b="b" l="l" r="r" t="t"/>
              <a:pathLst>
                <a:path extrusionOk="0" h="120" w="104">
                  <a:moveTo>
                    <a:pt x="70" y="1"/>
                  </a:moveTo>
                  <a:cubicBezTo>
                    <a:pt x="65" y="1"/>
                    <a:pt x="59" y="1"/>
                    <a:pt x="52" y="3"/>
                  </a:cubicBezTo>
                  <a:cubicBezTo>
                    <a:pt x="0" y="3"/>
                    <a:pt x="13" y="29"/>
                    <a:pt x="13" y="55"/>
                  </a:cubicBezTo>
                  <a:cubicBezTo>
                    <a:pt x="13" y="81"/>
                    <a:pt x="26" y="106"/>
                    <a:pt x="65" y="119"/>
                  </a:cubicBezTo>
                  <a:cubicBezTo>
                    <a:pt x="91" y="119"/>
                    <a:pt x="104" y="93"/>
                    <a:pt x="104" y="55"/>
                  </a:cubicBezTo>
                  <a:cubicBezTo>
                    <a:pt x="104" y="33"/>
                    <a:pt x="104" y="1"/>
                    <a:pt x="7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
            <p:cNvSpPr/>
            <p:nvPr/>
          </p:nvSpPr>
          <p:spPr>
            <a:xfrm flipH="1" rot="10800000">
              <a:off x="7720623" y="87806"/>
              <a:ext cx="17697" cy="10891"/>
            </a:xfrm>
            <a:custGeom>
              <a:rect b="b" l="l" r="r" t="t"/>
              <a:pathLst>
                <a:path extrusionOk="0" h="80" w="130">
                  <a:moveTo>
                    <a:pt x="74" y="0"/>
                  </a:moveTo>
                  <a:cubicBezTo>
                    <a:pt x="62" y="0"/>
                    <a:pt x="49" y="2"/>
                    <a:pt x="39" y="2"/>
                  </a:cubicBezTo>
                  <a:cubicBezTo>
                    <a:pt x="26" y="2"/>
                    <a:pt x="0" y="2"/>
                    <a:pt x="13" y="54"/>
                  </a:cubicBezTo>
                  <a:cubicBezTo>
                    <a:pt x="26" y="67"/>
                    <a:pt x="52" y="80"/>
                    <a:pt x="78" y="80"/>
                  </a:cubicBezTo>
                  <a:cubicBezTo>
                    <a:pt x="103" y="80"/>
                    <a:pt x="129" y="54"/>
                    <a:pt x="116" y="28"/>
                  </a:cubicBezTo>
                  <a:cubicBezTo>
                    <a:pt x="109" y="5"/>
                    <a:pt x="92" y="0"/>
                    <a:pt x="7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
            <p:cNvSpPr/>
            <p:nvPr/>
          </p:nvSpPr>
          <p:spPr>
            <a:xfrm flipH="1" rot="10800000">
              <a:off x="8013707" y="158731"/>
              <a:ext cx="23006" cy="11707"/>
            </a:xfrm>
            <a:custGeom>
              <a:rect b="b" l="l" r="r" t="t"/>
              <a:pathLst>
                <a:path extrusionOk="0" h="86" w="169">
                  <a:moveTo>
                    <a:pt x="104" y="1"/>
                  </a:moveTo>
                  <a:lnTo>
                    <a:pt x="1" y="13"/>
                  </a:lnTo>
                  <a:cubicBezTo>
                    <a:pt x="1" y="78"/>
                    <a:pt x="52" y="65"/>
                    <a:pt x="91" y="78"/>
                  </a:cubicBezTo>
                  <a:cubicBezTo>
                    <a:pt x="100" y="83"/>
                    <a:pt x="111" y="86"/>
                    <a:pt x="122" y="86"/>
                  </a:cubicBezTo>
                  <a:cubicBezTo>
                    <a:pt x="140" y="86"/>
                    <a:pt x="155" y="77"/>
                    <a:pt x="155" y="52"/>
                  </a:cubicBezTo>
                  <a:cubicBezTo>
                    <a:pt x="168" y="13"/>
                    <a:pt x="130" y="1"/>
                    <a:pt x="10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
            <p:cNvSpPr/>
            <p:nvPr/>
          </p:nvSpPr>
          <p:spPr>
            <a:xfrm flipH="1" rot="10800000">
              <a:off x="6584902" y="509138"/>
              <a:ext cx="115981" cy="108361"/>
            </a:xfrm>
            <a:custGeom>
              <a:rect b="b" l="l" r="r" t="t"/>
              <a:pathLst>
                <a:path extrusionOk="0" h="796" w="852">
                  <a:moveTo>
                    <a:pt x="367" y="0"/>
                  </a:moveTo>
                  <a:cubicBezTo>
                    <a:pt x="286" y="0"/>
                    <a:pt x="219" y="32"/>
                    <a:pt x="168" y="125"/>
                  </a:cubicBezTo>
                  <a:cubicBezTo>
                    <a:pt x="155" y="138"/>
                    <a:pt x="129" y="151"/>
                    <a:pt x="116" y="151"/>
                  </a:cubicBezTo>
                  <a:cubicBezTo>
                    <a:pt x="13" y="203"/>
                    <a:pt x="13" y="293"/>
                    <a:pt x="39" y="383"/>
                  </a:cubicBezTo>
                  <a:lnTo>
                    <a:pt x="39" y="435"/>
                  </a:lnTo>
                  <a:cubicBezTo>
                    <a:pt x="78" y="538"/>
                    <a:pt x="0" y="693"/>
                    <a:pt x="194" y="706"/>
                  </a:cubicBezTo>
                  <a:cubicBezTo>
                    <a:pt x="233" y="706"/>
                    <a:pt x="220" y="770"/>
                    <a:pt x="220" y="796"/>
                  </a:cubicBezTo>
                  <a:lnTo>
                    <a:pt x="271" y="796"/>
                  </a:lnTo>
                  <a:cubicBezTo>
                    <a:pt x="284" y="770"/>
                    <a:pt x="310" y="757"/>
                    <a:pt x="336" y="757"/>
                  </a:cubicBezTo>
                  <a:cubicBezTo>
                    <a:pt x="360" y="741"/>
                    <a:pt x="388" y="730"/>
                    <a:pt x="416" y="730"/>
                  </a:cubicBezTo>
                  <a:cubicBezTo>
                    <a:pt x="433" y="730"/>
                    <a:pt x="450" y="734"/>
                    <a:pt x="465" y="744"/>
                  </a:cubicBezTo>
                  <a:cubicBezTo>
                    <a:pt x="516" y="719"/>
                    <a:pt x="568" y="693"/>
                    <a:pt x="606" y="667"/>
                  </a:cubicBezTo>
                  <a:cubicBezTo>
                    <a:pt x="684" y="628"/>
                    <a:pt x="723" y="551"/>
                    <a:pt x="723" y="474"/>
                  </a:cubicBezTo>
                  <a:cubicBezTo>
                    <a:pt x="723" y="409"/>
                    <a:pt x="710" y="319"/>
                    <a:pt x="826" y="319"/>
                  </a:cubicBezTo>
                  <a:cubicBezTo>
                    <a:pt x="826" y="306"/>
                    <a:pt x="839" y="306"/>
                    <a:pt x="851" y="306"/>
                  </a:cubicBezTo>
                  <a:cubicBezTo>
                    <a:pt x="851" y="293"/>
                    <a:pt x="851" y="280"/>
                    <a:pt x="851" y="267"/>
                  </a:cubicBezTo>
                  <a:lnTo>
                    <a:pt x="813" y="241"/>
                  </a:lnTo>
                  <a:cubicBezTo>
                    <a:pt x="806" y="243"/>
                    <a:pt x="799" y="244"/>
                    <a:pt x="793" y="244"/>
                  </a:cubicBezTo>
                  <a:cubicBezTo>
                    <a:pt x="757" y="244"/>
                    <a:pt x="743" y="214"/>
                    <a:pt x="710" y="203"/>
                  </a:cubicBezTo>
                  <a:cubicBezTo>
                    <a:pt x="710" y="190"/>
                    <a:pt x="710" y="177"/>
                    <a:pt x="697" y="177"/>
                  </a:cubicBezTo>
                  <a:cubicBezTo>
                    <a:pt x="697" y="112"/>
                    <a:pt x="658" y="100"/>
                    <a:pt x="606" y="100"/>
                  </a:cubicBezTo>
                  <a:cubicBezTo>
                    <a:pt x="594" y="74"/>
                    <a:pt x="581" y="48"/>
                    <a:pt x="568" y="22"/>
                  </a:cubicBezTo>
                  <a:lnTo>
                    <a:pt x="503" y="22"/>
                  </a:lnTo>
                  <a:cubicBezTo>
                    <a:pt x="455" y="9"/>
                    <a:pt x="409" y="0"/>
                    <a:pt x="36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
            <p:cNvSpPr/>
            <p:nvPr/>
          </p:nvSpPr>
          <p:spPr>
            <a:xfrm flipH="1" rot="10800000">
              <a:off x="7560808" y="438893"/>
              <a:ext cx="15927" cy="9529"/>
            </a:xfrm>
            <a:custGeom>
              <a:rect b="b" l="l" r="r" t="t"/>
              <a:pathLst>
                <a:path extrusionOk="0" h="70" w="117">
                  <a:moveTo>
                    <a:pt x="58" y="0"/>
                  </a:moveTo>
                  <a:cubicBezTo>
                    <a:pt x="39" y="0"/>
                    <a:pt x="23" y="12"/>
                    <a:pt x="14" y="31"/>
                  </a:cubicBezTo>
                  <a:cubicBezTo>
                    <a:pt x="1" y="57"/>
                    <a:pt x="14" y="70"/>
                    <a:pt x="27" y="70"/>
                  </a:cubicBezTo>
                  <a:cubicBezTo>
                    <a:pt x="52" y="57"/>
                    <a:pt x="78" y="44"/>
                    <a:pt x="91" y="31"/>
                  </a:cubicBezTo>
                  <a:cubicBezTo>
                    <a:pt x="117" y="5"/>
                    <a:pt x="91" y="5"/>
                    <a:pt x="78" y="5"/>
                  </a:cubicBezTo>
                  <a:cubicBezTo>
                    <a:pt x="71" y="2"/>
                    <a:pt x="64" y="0"/>
                    <a:pt x="5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
            <p:cNvSpPr/>
            <p:nvPr/>
          </p:nvSpPr>
          <p:spPr>
            <a:xfrm flipH="1" rot="10800000">
              <a:off x="7413381" y="456454"/>
              <a:ext cx="10754" cy="11163"/>
            </a:xfrm>
            <a:custGeom>
              <a:rect b="b" l="l" r="r" t="t"/>
              <a:pathLst>
                <a:path extrusionOk="0" h="82" w="79">
                  <a:moveTo>
                    <a:pt x="60" y="1"/>
                  </a:moveTo>
                  <a:cubicBezTo>
                    <a:pt x="57" y="1"/>
                    <a:pt x="55" y="2"/>
                    <a:pt x="52" y="4"/>
                  </a:cubicBezTo>
                  <a:cubicBezTo>
                    <a:pt x="26" y="4"/>
                    <a:pt x="1" y="30"/>
                    <a:pt x="14" y="56"/>
                  </a:cubicBezTo>
                  <a:cubicBezTo>
                    <a:pt x="14" y="69"/>
                    <a:pt x="26" y="82"/>
                    <a:pt x="39" y="82"/>
                  </a:cubicBezTo>
                  <a:cubicBezTo>
                    <a:pt x="65" y="82"/>
                    <a:pt x="78" y="56"/>
                    <a:pt x="78" y="30"/>
                  </a:cubicBezTo>
                  <a:cubicBezTo>
                    <a:pt x="78" y="20"/>
                    <a:pt x="70" y="1"/>
                    <a:pt x="6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8"/>
          <p:cNvGrpSpPr/>
          <p:nvPr/>
        </p:nvGrpSpPr>
        <p:grpSpPr>
          <a:xfrm>
            <a:off x="53887" y="3113958"/>
            <a:ext cx="745711" cy="538732"/>
            <a:chOff x="443355" y="1067621"/>
            <a:chExt cx="613199" cy="443000"/>
          </a:xfrm>
        </p:grpSpPr>
        <p:sp>
          <p:nvSpPr>
            <p:cNvPr id="1342" name="Google Shape;1342;p8"/>
            <p:cNvSpPr/>
            <p:nvPr/>
          </p:nvSpPr>
          <p:spPr>
            <a:xfrm>
              <a:off x="528349" y="1102743"/>
              <a:ext cx="528204" cy="380517"/>
            </a:xfrm>
            <a:custGeom>
              <a:rect b="b" l="l" r="r" t="t"/>
              <a:pathLst>
                <a:path extrusionOk="0" h="1961" w="2722">
                  <a:moveTo>
                    <a:pt x="749" y="349"/>
                  </a:moveTo>
                  <a:cubicBezTo>
                    <a:pt x="753" y="373"/>
                    <a:pt x="758" y="397"/>
                    <a:pt x="763" y="423"/>
                  </a:cubicBezTo>
                  <a:lnTo>
                    <a:pt x="763" y="423"/>
                  </a:lnTo>
                  <a:cubicBezTo>
                    <a:pt x="758" y="397"/>
                    <a:pt x="753" y="372"/>
                    <a:pt x="749" y="349"/>
                  </a:cubicBezTo>
                  <a:close/>
                  <a:moveTo>
                    <a:pt x="1651" y="0"/>
                  </a:moveTo>
                  <a:cubicBezTo>
                    <a:pt x="1638" y="0"/>
                    <a:pt x="1625" y="0"/>
                    <a:pt x="1625" y="13"/>
                  </a:cubicBezTo>
                  <a:cubicBezTo>
                    <a:pt x="1610" y="122"/>
                    <a:pt x="1604" y="165"/>
                    <a:pt x="1564" y="165"/>
                  </a:cubicBezTo>
                  <a:cubicBezTo>
                    <a:pt x="1538" y="165"/>
                    <a:pt x="1498" y="147"/>
                    <a:pt x="1432" y="116"/>
                  </a:cubicBezTo>
                  <a:cubicBezTo>
                    <a:pt x="1432" y="116"/>
                    <a:pt x="1432" y="103"/>
                    <a:pt x="1419" y="103"/>
                  </a:cubicBezTo>
                  <a:lnTo>
                    <a:pt x="1380" y="103"/>
                  </a:lnTo>
                  <a:lnTo>
                    <a:pt x="1238" y="90"/>
                  </a:lnTo>
                  <a:lnTo>
                    <a:pt x="1200" y="65"/>
                  </a:lnTo>
                  <a:lnTo>
                    <a:pt x="1213" y="90"/>
                  </a:lnTo>
                  <a:lnTo>
                    <a:pt x="1110" y="155"/>
                  </a:lnTo>
                  <a:lnTo>
                    <a:pt x="1006" y="155"/>
                  </a:lnTo>
                  <a:cubicBezTo>
                    <a:pt x="993" y="155"/>
                    <a:pt x="981" y="168"/>
                    <a:pt x="981" y="181"/>
                  </a:cubicBezTo>
                  <a:lnTo>
                    <a:pt x="916" y="219"/>
                  </a:lnTo>
                  <a:cubicBezTo>
                    <a:pt x="907" y="210"/>
                    <a:pt x="894" y="207"/>
                    <a:pt x="879" y="207"/>
                  </a:cubicBezTo>
                  <a:cubicBezTo>
                    <a:pt x="863" y="207"/>
                    <a:pt x="845" y="210"/>
                    <a:pt x="828" y="210"/>
                  </a:cubicBezTo>
                  <a:cubicBezTo>
                    <a:pt x="818" y="210"/>
                    <a:pt x="809" y="209"/>
                    <a:pt x="800" y="206"/>
                  </a:cubicBezTo>
                  <a:cubicBezTo>
                    <a:pt x="753" y="225"/>
                    <a:pt x="699" y="237"/>
                    <a:pt x="643" y="237"/>
                  </a:cubicBezTo>
                  <a:cubicBezTo>
                    <a:pt x="622" y="237"/>
                    <a:pt x="602" y="236"/>
                    <a:pt x="581" y="232"/>
                  </a:cubicBezTo>
                  <a:lnTo>
                    <a:pt x="581" y="232"/>
                  </a:lnTo>
                  <a:cubicBezTo>
                    <a:pt x="594" y="245"/>
                    <a:pt x="607" y="258"/>
                    <a:pt x="620" y="258"/>
                  </a:cubicBezTo>
                  <a:cubicBezTo>
                    <a:pt x="645" y="284"/>
                    <a:pt x="684" y="310"/>
                    <a:pt x="671" y="348"/>
                  </a:cubicBezTo>
                  <a:cubicBezTo>
                    <a:pt x="645" y="387"/>
                    <a:pt x="607" y="387"/>
                    <a:pt x="555" y="387"/>
                  </a:cubicBezTo>
                  <a:lnTo>
                    <a:pt x="413" y="387"/>
                  </a:lnTo>
                  <a:cubicBezTo>
                    <a:pt x="387" y="421"/>
                    <a:pt x="360" y="433"/>
                    <a:pt x="333" y="433"/>
                  </a:cubicBezTo>
                  <a:cubicBezTo>
                    <a:pt x="279" y="433"/>
                    <a:pt x="224" y="387"/>
                    <a:pt x="181" y="387"/>
                  </a:cubicBezTo>
                  <a:cubicBezTo>
                    <a:pt x="149" y="393"/>
                    <a:pt x="120" y="397"/>
                    <a:pt x="91" y="397"/>
                  </a:cubicBezTo>
                  <a:cubicBezTo>
                    <a:pt x="62" y="397"/>
                    <a:pt x="33" y="393"/>
                    <a:pt x="1" y="387"/>
                  </a:cubicBezTo>
                  <a:lnTo>
                    <a:pt x="1" y="400"/>
                  </a:lnTo>
                  <a:lnTo>
                    <a:pt x="1" y="413"/>
                  </a:lnTo>
                  <a:lnTo>
                    <a:pt x="78" y="438"/>
                  </a:lnTo>
                  <a:cubicBezTo>
                    <a:pt x="142" y="471"/>
                    <a:pt x="213" y="487"/>
                    <a:pt x="286" y="487"/>
                  </a:cubicBezTo>
                  <a:cubicBezTo>
                    <a:pt x="358" y="487"/>
                    <a:pt x="433" y="471"/>
                    <a:pt x="503" y="438"/>
                  </a:cubicBezTo>
                  <a:lnTo>
                    <a:pt x="555" y="438"/>
                  </a:lnTo>
                  <a:cubicBezTo>
                    <a:pt x="581" y="516"/>
                    <a:pt x="529" y="555"/>
                    <a:pt x="465" y="567"/>
                  </a:cubicBezTo>
                  <a:cubicBezTo>
                    <a:pt x="362" y="580"/>
                    <a:pt x="400" y="632"/>
                    <a:pt x="439" y="683"/>
                  </a:cubicBezTo>
                  <a:cubicBezTo>
                    <a:pt x="426" y="696"/>
                    <a:pt x="439" y="709"/>
                    <a:pt x="452" y="722"/>
                  </a:cubicBezTo>
                  <a:cubicBezTo>
                    <a:pt x="452" y="774"/>
                    <a:pt x="439" y="825"/>
                    <a:pt x="413" y="864"/>
                  </a:cubicBezTo>
                  <a:lnTo>
                    <a:pt x="413" y="954"/>
                  </a:lnTo>
                  <a:lnTo>
                    <a:pt x="439" y="1006"/>
                  </a:lnTo>
                  <a:cubicBezTo>
                    <a:pt x="413" y="1148"/>
                    <a:pt x="284" y="1173"/>
                    <a:pt x="168" y="1238"/>
                  </a:cubicBezTo>
                  <a:cubicBezTo>
                    <a:pt x="199" y="1259"/>
                    <a:pt x="224" y="1265"/>
                    <a:pt x="246" y="1265"/>
                  </a:cubicBezTo>
                  <a:cubicBezTo>
                    <a:pt x="279" y="1265"/>
                    <a:pt x="305" y="1251"/>
                    <a:pt x="336" y="1251"/>
                  </a:cubicBezTo>
                  <a:cubicBezTo>
                    <a:pt x="347" y="1247"/>
                    <a:pt x="359" y="1245"/>
                    <a:pt x="369" y="1245"/>
                  </a:cubicBezTo>
                  <a:cubicBezTo>
                    <a:pt x="394" y="1245"/>
                    <a:pt x="413" y="1255"/>
                    <a:pt x="413" y="1264"/>
                  </a:cubicBezTo>
                  <a:cubicBezTo>
                    <a:pt x="387" y="1406"/>
                    <a:pt x="516" y="1406"/>
                    <a:pt x="594" y="1457"/>
                  </a:cubicBezTo>
                  <a:cubicBezTo>
                    <a:pt x="516" y="1535"/>
                    <a:pt x="594" y="1663"/>
                    <a:pt x="516" y="1741"/>
                  </a:cubicBezTo>
                  <a:lnTo>
                    <a:pt x="542" y="1741"/>
                  </a:lnTo>
                  <a:cubicBezTo>
                    <a:pt x="568" y="1728"/>
                    <a:pt x="594" y="1702"/>
                    <a:pt x="607" y="1676"/>
                  </a:cubicBezTo>
                  <a:cubicBezTo>
                    <a:pt x="629" y="1639"/>
                    <a:pt x="669" y="1619"/>
                    <a:pt x="706" y="1619"/>
                  </a:cubicBezTo>
                  <a:cubicBezTo>
                    <a:pt x="733" y="1619"/>
                    <a:pt x="758" y="1629"/>
                    <a:pt x="774" y="1651"/>
                  </a:cubicBezTo>
                  <a:cubicBezTo>
                    <a:pt x="852" y="1715"/>
                    <a:pt x="929" y="1767"/>
                    <a:pt x="1006" y="1818"/>
                  </a:cubicBezTo>
                  <a:cubicBezTo>
                    <a:pt x="1045" y="1818"/>
                    <a:pt x="1084" y="1805"/>
                    <a:pt x="1122" y="1792"/>
                  </a:cubicBezTo>
                  <a:cubicBezTo>
                    <a:pt x="1155" y="1774"/>
                    <a:pt x="1176" y="1764"/>
                    <a:pt x="1190" y="1764"/>
                  </a:cubicBezTo>
                  <a:cubicBezTo>
                    <a:pt x="1214" y="1764"/>
                    <a:pt x="1217" y="1796"/>
                    <a:pt x="1226" y="1870"/>
                  </a:cubicBezTo>
                  <a:cubicBezTo>
                    <a:pt x="1187" y="1883"/>
                    <a:pt x="1161" y="1921"/>
                    <a:pt x="1174" y="1960"/>
                  </a:cubicBezTo>
                  <a:cubicBezTo>
                    <a:pt x="1200" y="1960"/>
                    <a:pt x="1238" y="1947"/>
                    <a:pt x="1277" y="1921"/>
                  </a:cubicBezTo>
                  <a:lnTo>
                    <a:pt x="1277" y="1870"/>
                  </a:lnTo>
                  <a:cubicBezTo>
                    <a:pt x="1342" y="1844"/>
                    <a:pt x="1393" y="1818"/>
                    <a:pt x="1458" y="1792"/>
                  </a:cubicBezTo>
                  <a:cubicBezTo>
                    <a:pt x="1475" y="1785"/>
                    <a:pt x="1489" y="1782"/>
                    <a:pt x="1499" y="1782"/>
                  </a:cubicBezTo>
                  <a:cubicBezTo>
                    <a:pt x="1528" y="1782"/>
                    <a:pt x="1535" y="1806"/>
                    <a:pt x="1535" y="1844"/>
                  </a:cubicBezTo>
                  <a:lnTo>
                    <a:pt x="1587" y="1831"/>
                  </a:lnTo>
                  <a:cubicBezTo>
                    <a:pt x="1638" y="1715"/>
                    <a:pt x="1754" y="1676"/>
                    <a:pt x="1819" y="1599"/>
                  </a:cubicBezTo>
                  <a:cubicBezTo>
                    <a:pt x="1832" y="1535"/>
                    <a:pt x="1870" y="1470"/>
                    <a:pt x="1935" y="1457"/>
                  </a:cubicBezTo>
                  <a:lnTo>
                    <a:pt x="1961" y="1406"/>
                  </a:lnTo>
                  <a:lnTo>
                    <a:pt x="1961" y="1341"/>
                  </a:lnTo>
                  <a:cubicBezTo>
                    <a:pt x="1972" y="1338"/>
                    <a:pt x="1983" y="1337"/>
                    <a:pt x="1993" y="1337"/>
                  </a:cubicBezTo>
                  <a:cubicBezTo>
                    <a:pt x="2028" y="1337"/>
                    <a:pt x="2051" y="1356"/>
                    <a:pt x="2051" y="1406"/>
                  </a:cubicBezTo>
                  <a:cubicBezTo>
                    <a:pt x="2090" y="1470"/>
                    <a:pt x="2128" y="1547"/>
                    <a:pt x="2141" y="1625"/>
                  </a:cubicBezTo>
                  <a:cubicBezTo>
                    <a:pt x="2158" y="1625"/>
                    <a:pt x="2179" y="1632"/>
                    <a:pt x="2197" y="1632"/>
                  </a:cubicBezTo>
                  <a:cubicBezTo>
                    <a:pt x="2221" y="1632"/>
                    <a:pt x="2239" y="1619"/>
                    <a:pt x="2231" y="1560"/>
                  </a:cubicBezTo>
                  <a:cubicBezTo>
                    <a:pt x="2231" y="1535"/>
                    <a:pt x="2206" y="1509"/>
                    <a:pt x="2193" y="1483"/>
                  </a:cubicBezTo>
                  <a:cubicBezTo>
                    <a:pt x="2090" y="1161"/>
                    <a:pt x="2115" y="1148"/>
                    <a:pt x="2309" y="954"/>
                  </a:cubicBezTo>
                  <a:cubicBezTo>
                    <a:pt x="2463" y="941"/>
                    <a:pt x="2592" y="903"/>
                    <a:pt x="2657" y="735"/>
                  </a:cubicBezTo>
                  <a:cubicBezTo>
                    <a:pt x="2631" y="696"/>
                    <a:pt x="2644" y="645"/>
                    <a:pt x="2683" y="619"/>
                  </a:cubicBezTo>
                  <a:cubicBezTo>
                    <a:pt x="2721" y="555"/>
                    <a:pt x="2696" y="477"/>
                    <a:pt x="2708" y="400"/>
                  </a:cubicBezTo>
                  <a:lnTo>
                    <a:pt x="2657" y="361"/>
                  </a:lnTo>
                  <a:lnTo>
                    <a:pt x="2644" y="297"/>
                  </a:lnTo>
                  <a:cubicBezTo>
                    <a:pt x="2605" y="245"/>
                    <a:pt x="2567" y="193"/>
                    <a:pt x="2515" y="155"/>
                  </a:cubicBezTo>
                  <a:lnTo>
                    <a:pt x="2476" y="142"/>
                  </a:lnTo>
                  <a:cubicBezTo>
                    <a:pt x="2401" y="113"/>
                    <a:pt x="2323" y="100"/>
                    <a:pt x="2244" y="100"/>
                  </a:cubicBezTo>
                  <a:cubicBezTo>
                    <a:pt x="2149" y="100"/>
                    <a:pt x="2053" y="119"/>
                    <a:pt x="1961" y="155"/>
                  </a:cubicBezTo>
                  <a:cubicBezTo>
                    <a:pt x="1948" y="168"/>
                    <a:pt x="1922" y="168"/>
                    <a:pt x="1896" y="181"/>
                  </a:cubicBezTo>
                  <a:cubicBezTo>
                    <a:pt x="1841" y="210"/>
                    <a:pt x="1802" y="227"/>
                    <a:pt x="1772" y="227"/>
                  </a:cubicBezTo>
                  <a:cubicBezTo>
                    <a:pt x="1724" y="227"/>
                    <a:pt x="1701" y="185"/>
                    <a:pt x="1677" y="90"/>
                  </a:cubicBezTo>
                  <a:cubicBezTo>
                    <a:pt x="1677" y="65"/>
                    <a:pt x="1677" y="26"/>
                    <a:pt x="16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
            <p:cNvSpPr/>
            <p:nvPr/>
          </p:nvSpPr>
          <p:spPr>
            <a:xfrm>
              <a:off x="698532" y="1460364"/>
              <a:ext cx="27749" cy="50257"/>
            </a:xfrm>
            <a:custGeom>
              <a:rect b="b" l="l" r="r" t="t"/>
              <a:pathLst>
                <a:path extrusionOk="0" h="259" w="143">
                  <a:moveTo>
                    <a:pt x="116" y="1"/>
                  </a:moveTo>
                  <a:cubicBezTo>
                    <a:pt x="0" y="27"/>
                    <a:pt x="0" y="27"/>
                    <a:pt x="13" y="259"/>
                  </a:cubicBezTo>
                  <a:lnTo>
                    <a:pt x="104" y="220"/>
                  </a:lnTo>
                  <a:cubicBezTo>
                    <a:pt x="104" y="207"/>
                    <a:pt x="129" y="182"/>
                    <a:pt x="129" y="169"/>
                  </a:cubicBezTo>
                  <a:cubicBezTo>
                    <a:pt x="91" y="117"/>
                    <a:pt x="142" y="53"/>
                    <a:pt x="11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
            <p:cNvSpPr/>
            <p:nvPr/>
          </p:nvSpPr>
          <p:spPr>
            <a:xfrm>
              <a:off x="443355" y="1152612"/>
              <a:ext cx="70246" cy="23867"/>
            </a:xfrm>
            <a:custGeom>
              <a:rect b="b" l="l" r="r" t="t"/>
              <a:pathLst>
                <a:path extrusionOk="0" h="123" w="362">
                  <a:moveTo>
                    <a:pt x="39" y="1"/>
                  </a:moveTo>
                  <a:lnTo>
                    <a:pt x="0" y="27"/>
                  </a:lnTo>
                  <a:cubicBezTo>
                    <a:pt x="13" y="91"/>
                    <a:pt x="78" y="78"/>
                    <a:pt x="116" y="104"/>
                  </a:cubicBezTo>
                  <a:cubicBezTo>
                    <a:pt x="135" y="96"/>
                    <a:pt x="153" y="93"/>
                    <a:pt x="171" y="93"/>
                  </a:cubicBezTo>
                  <a:cubicBezTo>
                    <a:pt x="226" y="93"/>
                    <a:pt x="277" y="122"/>
                    <a:pt x="327" y="122"/>
                  </a:cubicBezTo>
                  <a:cubicBezTo>
                    <a:pt x="338" y="122"/>
                    <a:pt x="350" y="121"/>
                    <a:pt x="361" y="117"/>
                  </a:cubicBezTo>
                  <a:cubicBezTo>
                    <a:pt x="245" y="78"/>
                    <a:pt x="155" y="1"/>
                    <a:pt x="3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
            <p:cNvSpPr/>
            <p:nvPr/>
          </p:nvSpPr>
          <p:spPr>
            <a:xfrm>
              <a:off x="570846" y="1265351"/>
              <a:ext cx="40362" cy="29106"/>
            </a:xfrm>
            <a:custGeom>
              <a:rect b="b" l="l" r="r" t="t"/>
              <a:pathLst>
                <a:path extrusionOk="0" h="150" w="208">
                  <a:moveTo>
                    <a:pt x="130" y="0"/>
                  </a:moveTo>
                  <a:lnTo>
                    <a:pt x="65" y="26"/>
                  </a:lnTo>
                  <a:cubicBezTo>
                    <a:pt x="39" y="52"/>
                    <a:pt x="1" y="78"/>
                    <a:pt x="14" y="116"/>
                  </a:cubicBezTo>
                  <a:cubicBezTo>
                    <a:pt x="22" y="141"/>
                    <a:pt x="46" y="150"/>
                    <a:pt x="68" y="150"/>
                  </a:cubicBezTo>
                  <a:cubicBezTo>
                    <a:pt x="82" y="150"/>
                    <a:pt x="95" y="147"/>
                    <a:pt x="104" y="142"/>
                  </a:cubicBezTo>
                  <a:cubicBezTo>
                    <a:pt x="130" y="116"/>
                    <a:pt x="168" y="103"/>
                    <a:pt x="207" y="103"/>
                  </a:cubicBezTo>
                  <a:lnTo>
                    <a:pt x="207" y="26"/>
                  </a:lnTo>
                  <a:lnTo>
                    <a:pt x="130"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
            <p:cNvSpPr/>
            <p:nvPr/>
          </p:nvSpPr>
          <p:spPr>
            <a:xfrm>
              <a:off x="881135" y="1067621"/>
              <a:ext cx="25226" cy="23867"/>
            </a:xfrm>
            <a:custGeom>
              <a:rect b="b" l="l" r="r" t="t"/>
              <a:pathLst>
                <a:path extrusionOk="0" h="123" w="130">
                  <a:moveTo>
                    <a:pt x="39" y="1"/>
                  </a:moveTo>
                  <a:cubicBezTo>
                    <a:pt x="14" y="13"/>
                    <a:pt x="1" y="26"/>
                    <a:pt x="1" y="52"/>
                  </a:cubicBezTo>
                  <a:cubicBezTo>
                    <a:pt x="22" y="74"/>
                    <a:pt x="26" y="123"/>
                    <a:pt x="57" y="123"/>
                  </a:cubicBezTo>
                  <a:cubicBezTo>
                    <a:pt x="63" y="123"/>
                    <a:pt x="70" y="121"/>
                    <a:pt x="78" y="117"/>
                  </a:cubicBezTo>
                  <a:cubicBezTo>
                    <a:pt x="130" y="78"/>
                    <a:pt x="78" y="39"/>
                    <a:pt x="52" y="13"/>
                  </a:cubicBezTo>
                  <a:lnTo>
                    <a:pt x="39"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
            <p:cNvSpPr/>
            <p:nvPr/>
          </p:nvSpPr>
          <p:spPr>
            <a:xfrm>
              <a:off x="741030" y="1097698"/>
              <a:ext cx="20181" cy="17658"/>
            </a:xfrm>
            <a:custGeom>
              <a:rect b="b" l="l" r="r" t="t"/>
              <a:pathLst>
                <a:path extrusionOk="0" h="91" w="104">
                  <a:moveTo>
                    <a:pt x="26" y="0"/>
                  </a:moveTo>
                  <a:cubicBezTo>
                    <a:pt x="26" y="0"/>
                    <a:pt x="1" y="13"/>
                    <a:pt x="1" y="13"/>
                  </a:cubicBezTo>
                  <a:cubicBezTo>
                    <a:pt x="14" y="65"/>
                    <a:pt x="65" y="78"/>
                    <a:pt x="104" y="91"/>
                  </a:cubicBezTo>
                  <a:cubicBezTo>
                    <a:pt x="104" y="52"/>
                    <a:pt x="91"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
            <p:cNvSpPr/>
            <p:nvPr/>
          </p:nvSpPr>
          <p:spPr>
            <a:xfrm>
              <a:off x="761017" y="1115162"/>
              <a:ext cx="194" cy="194"/>
            </a:xfrm>
            <a:custGeom>
              <a:rect b="b" l="l" r="r" t="t"/>
              <a:pathLst>
                <a:path extrusionOk="0" h="1" w="1">
                  <a:moveTo>
                    <a:pt x="1" y="1"/>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
            <p:cNvSpPr/>
            <p:nvPr/>
          </p:nvSpPr>
          <p:spPr>
            <a:xfrm>
              <a:off x="761017" y="1117684"/>
              <a:ext cx="194" cy="194"/>
            </a:xfrm>
            <a:custGeom>
              <a:rect b="b" l="l" r="r" t="t"/>
              <a:pathLst>
                <a:path extrusionOk="0" h="1" w="1">
                  <a:moveTo>
                    <a:pt x="1" y="0"/>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0" name="Google Shape;1350;p8"/>
          <p:cNvGrpSpPr/>
          <p:nvPr/>
        </p:nvGrpSpPr>
        <p:grpSpPr>
          <a:xfrm flipH="1">
            <a:off x="1741097" y="299032"/>
            <a:ext cx="5222455" cy="5074472"/>
            <a:chOff x="6801100" y="3743900"/>
            <a:chExt cx="533775" cy="518650"/>
          </a:xfrm>
        </p:grpSpPr>
        <p:sp>
          <p:nvSpPr>
            <p:cNvPr id="1351" name="Google Shape;1351;p8"/>
            <p:cNvSpPr/>
            <p:nvPr/>
          </p:nvSpPr>
          <p:spPr>
            <a:xfrm>
              <a:off x="6915475" y="3778200"/>
              <a:ext cx="356500" cy="359075"/>
            </a:xfrm>
            <a:custGeom>
              <a:rect b="b" l="l" r="r" t="t"/>
              <a:pathLst>
                <a:path extrusionOk="0" h="14363" w="14260">
                  <a:moveTo>
                    <a:pt x="6285" y="1"/>
                  </a:moveTo>
                  <a:cubicBezTo>
                    <a:pt x="5939" y="1"/>
                    <a:pt x="5781" y="301"/>
                    <a:pt x="5643" y="622"/>
                  </a:cubicBezTo>
                  <a:cubicBezTo>
                    <a:pt x="5541" y="851"/>
                    <a:pt x="5567" y="1130"/>
                    <a:pt x="5719" y="1334"/>
                  </a:cubicBezTo>
                  <a:cubicBezTo>
                    <a:pt x="5872" y="1537"/>
                    <a:pt x="5948" y="1766"/>
                    <a:pt x="5923" y="1994"/>
                  </a:cubicBezTo>
                  <a:cubicBezTo>
                    <a:pt x="5923" y="2238"/>
                    <a:pt x="5923" y="2524"/>
                    <a:pt x="5708" y="2524"/>
                  </a:cubicBezTo>
                  <a:cubicBezTo>
                    <a:pt x="5632" y="2524"/>
                    <a:pt x="5529" y="2488"/>
                    <a:pt x="5389" y="2401"/>
                  </a:cubicBezTo>
                  <a:cubicBezTo>
                    <a:pt x="5299" y="2346"/>
                    <a:pt x="5226" y="2322"/>
                    <a:pt x="5169" y="2322"/>
                  </a:cubicBezTo>
                  <a:cubicBezTo>
                    <a:pt x="5018" y="2322"/>
                    <a:pt x="4985" y="2489"/>
                    <a:pt x="5059" y="2655"/>
                  </a:cubicBezTo>
                  <a:cubicBezTo>
                    <a:pt x="5389" y="3291"/>
                    <a:pt x="5033" y="3799"/>
                    <a:pt x="4830" y="4333"/>
                  </a:cubicBezTo>
                  <a:cubicBezTo>
                    <a:pt x="4757" y="4503"/>
                    <a:pt x="4730" y="4766"/>
                    <a:pt x="4483" y="4766"/>
                  </a:cubicBezTo>
                  <a:cubicBezTo>
                    <a:pt x="4472" y="4766"/>
                    <a:pt x="4461" y="4766"/>
                    <a:pt x="4449" y="4765"/>
                  </a:cubicBezTo>
                  <a:cubicBezTo>
                    <a:pt x="4169" y="4765"/>
                    <a:pt x="3915" y="4612"/>
                    <a:pt x="3762" y="4383"/>
                  </a:cubicBezTo>
                  <a:cubicBezTo>
                    <a:pt x="3686" y="4256"/>
                    <a:pt x="3661" y="4104"/>
                    <a:pt x="3610" y="3977"/>
                  </a:cubicBezTo>
                  <a:cubicBezTo>
                    <a:pt x="3524" y="3697"/>
                    <a:pt x="3383" y="3471"/>
                    <a:pt x="3125" y="3471"/>
                  </a:cubicBezTo>
                  <a:cubicBezTo>
                    <a:pt x="3078" y="3471"/>
                    <a:pt x="3029" y="3478"/>
                    <a:pt x="2974" y="3494"/>
                  </a:cubicBezTo>
                  <a:cubicBezTo>
                    <a:pt x="2593" y="3570"/>
                    <a:pt x="2339" y="3926"/>
                    <a:pt x="2415" y="4282"/>
                  </a:cubicBezTo>
                  <a:cubicBezTo>
                    <a:pt x="2441" y="4765"/>
                    <a:pt x="2797" y="5146"/>
                    <a:pt x="3279" y="5171"/>
                  </a:cubicBezTo>
                  <a:cubicBezTo>
                    <a:pt x="2820" y="5220"/>
                    <a:pt x="2844" y="5914"/>
                    <a:pt x="2452" y="5914"/>
                  </a:cubicBezTo>
                  <a:cubicBezTo>
                    <a:pt x="2432" y="5914"/>
                    <a:pt x="2412" y="5912"/>
                    <a:pt x="2390" y="5908"/>
                  </a:cubicBezTo>
                  <a:cubicBezTo>
                    <a:pt x="2320" y="5896"/>
                    <a:pt x="2256" y="5890"/>
                    <a:pt x="2198" y="5890"/>
                  </a:cubicBezTo>
                  <a:cubicBezTo>
                    <a:pt x="1671" y="5890"/>
                    <a:pt x="1633" y="6378"/>
                    <a:pt x="1450" y="6722"/>
                  </a:cubicBezTo>
                  <a:cubicBezTo>
                    <a:pt x="1348" y="6874"/>
                    <a:pt x="1348" y="7179"/>
                    <a:pt x="1094" y="7179"/>
                  </a:cubicBezTo>
                  <a:cubicBezTo>
                    <a:pt x="712" y="7179"/>
                    <a:pt x="560" y="7255"/>
                    <a:pt x="789" y="7662"/>
                  </a:cubicBezTo>
                  <a:cubicBezTo>
                    <a:pt x="890" y="7840"/>
                    <a:pt x="763" y="7942"/>
                    <a:pt x="636" y="8069"/>
                  </a:cubicBezTo>
                  <a:cubicBezTo>
                    <a:pt x="128" y="8628"/>
                    <a:pt x="1" y="9441"/>
                    <a:pt x="306" y="10127"/>
                  </a:cubicBezTo>
                  <a:cubicBezTo>
                    <a:pt x="280" y="10178"/>
                    <a:pt x="230" y="10254"/>
                    <a:pt x="230" y="10305"/>
                  </a:cubicBezTo>
                  <a:cubicBezTo>
                    <a:pt x="611" y="11068"/>
                    <a:pt x="458" y="12135"/>
                    <a:pt x="1500" y="12516"/>
                  </a:cubicBezTo>
                  <a:cubicBezTo>
                    <a:pt x="1602" y="12542"/>
                    <a:pt x="1780" y="12694"/>
                    <a:pt x="1754" y="12796"/>
                  </a:cubicBezTo>
                  <a:cubicBezTo>
                    <a:pt x="1754" y="13279"/>
                    <a:pt x="2161" y="13228"/>
                    <a:pt x="2415" y="13355"/>
                  </a:cubicBezTo>
                  <a:cubicBezTo>
                    <a:pt x="2822" y="13991"/>
                    <a:pt x="3559" y="14092"/>
                    <a:pt x="4144" y="14168"/>
                  </a:cubicBezTo>
                  <a:cubicBezTo>
                    <a:pt x="4404" y="14212"/>
                    <a:pt x="4738" y="14362"/>
                    <a:pt x="5057" y="14362"/>
                  </a:cubicBezTo>
                  <a:cubicBezTo>
                    <a:pt x="5299" y="14362"/>
                    <a:pt x="5533" y="14276"/>
                    <a:pt x="5719" y="13991"/>
                  </a:cubicBezTo>
                  <a:cubicBezTo>
                    <a:pt x="5719" y="13991"/>
                    <a:pt x="5821" y="13991"/>
                    <a:pt x="5872" y="14016"/>
                  </a:cubicBezTo>
                  <a:cubicBezTo>
                    <a:pt x="5960" y="14070"/>
                    <a:pt x="6045" y="14092"/>
                    <a:pt x="6128" y="14092"/>
                  </a:cubicBezTo>
                  <a:cubicBezTo>
                    <a:pt x="6485" y="14092"/>
                    <a:pt x="6798" y="13682"/>
                    <a:pt x="7160" y="13682"/>
                  </a:cubicBezTo>
                  <a:cubicBezTo>
                    <a:pt x="7268" y="13682"/>
                    <a:pt x="7380" y="13719"/>
                    <a:pt x="7498" y="13813"/>
                  </a:cubicBezTo>
                  <a:cubicBezTo>
                    <a:pt x="7549" y="13762"/>
                    <a:pt x="7626" y="13711"/>
                    <a:pt x="7626" y="13660"/>
                  </a:cubicBezTo>
                  <a:cubicBezTo>
                    <a:pt x="7600" y="12949"/>
                    <a:pt x="8286" y="12796"/>
                    <a:pt x="8617" y="12389"/>
                  </a:cubicBezTo>
                  <a:lnTo>
                    <a:pt x="8617" y="12389"/>
                  </a:lnTo>
                  <a:cubicBezTo>
                    <a:pt x="8401" y="12749"/>
                    <a:pt x="8457" y="12951"/>
                    <a:pt x="8956" y="12951"/>
                  </a:cubicBezTo>
                  <a:cubicBezTo>
                    <a:pt x="8985" y="12951"/>
                    <a:pt x="9016" y="12950"/>
                    <a:pt x="9049" y="12949"/>
                  </a:cubicBezTo>
                  <a:cubicBezTo>
                    <a:pt x="9227" y="12796"/>
                    <a:pt x="9532" y="12669"/>
                    <a:pt x="9405" y="12339"/>
                  </a:cubicBezTo>
                  <a:cubicBezTo>
                    <a:pt x="9346" y="12198"/>
                    <a:pt x="9255" y="12160"/>
                    <a:pt x="9151" y="12160"/>
                  </a:cubicBezTo>
                  <a:cubicBezTo>
                    <a:pt x="9030" y="12160"/>
                    <a:pt x="8892" y="12211"/>
                    <a:pt x="8769" y="12211"/>
                  </a:cubicBezTo>
                  <a:cubicBezTo>
                    <a:pt x="8795" y="11652"/>
                    <a:pt x="9455" y="11373"/>
                    <a:pt x="9430" y="10763"/>
                  </a:cubicBezTo>
                  <a:cubicBezTo>
                    <a:pt x="9430" y="10687"/>
                    <a:pt x="9583" y="10610"/>
                    <a:pt x="9684" y="10534"/>
                  </a:cubicBezTo>
                  <a:cubicBezTo>
                    <a:pt x="9827" y="10447"/>
                    <a:pt x="9957" y="10409"/>
                    <a:pt x="10078" y="10409"/>
                  </a:cubicBezTo>
                  <a:cubicBezTo>
                    <a:pt x="10345" y="10409"/>
                    <a:pt x="10567" y="10594"/>
                    <a:pt x="10777" y="10839"/>
                  </a:cubicBezTo>
                  <a:cubicBezTo>
                    <a:pt x="10837" y="10899"/>
                    <a:pt x="10912" y="10990"/>
                    <a:pt x="10991" y="10990"/>
                  </a:cubicBezTo>
                  <a:cubicBezTo>
                    <a:pt x="11013" y="10990"/>
                    <a:pt x="11035" y="10983"/>
                    <a:pt x="11057" y="10966"/>
                  </a:cubicBezTo>
                  <a:cubicBezTo>
                    <a:pt x="11184" y="10890"/>
                    <a:pt x="11133" y="10712"/>
                    <a:pt x="11057" y="10585"/>
                  </a:cubicBezTo>
                  <a:cubicBezTo>
                    <a:pt x="11006" y="10534"/>
                    <a:pt x="10930" y="10458"/>
                    <a:pt x="10879" y="10407"/>
                  </a:cubicBezTo>
                  <a:cubicBezTo>
                    <a:pt x="10777" y="10280"/>
                    <a:pt x="10650" y="10178"/>
                    <a:pt x="10777" y="10026"/>
                  </a:cubicBezTo>
                  <a:cubicBezTo>
                    <a:pt x="10822" y="9981"/>
                    <a:pt x="10873" y="9962"/>
                    <a:pt x="10924" y="9962"/>
                  </a:cubicBezTo>
                  <a:cubicBezTo>
                    <a:pt x="11020" y="9962"/>
                    <a:pt x="11118" y="10028"/>
                    <a:pt x="11184" y="10127"/>
                  </a:cubicBezTo>
                  <a:cubicBezTo>
                    <a:pt x="11260" y="10204"/>
                    <a:pt x="11285" y="10331"/>
                    <a:pt x="11489" y="10331"/>
                  </a:cubicBezTo>
                  <a:cubicBezTo>
                    <a:pt x="11534" y="9972"/>
                    <a:pt x="11684" y="9842"/>
                    <a:pt x="11898" y="9842"/>
                  </a:cubicBezTo>
                  <a:cubicBezTo>
                    <a:pt x="12048" y="9842"/>
                    <a:pt x="12230" y="9906"/>
                    <a:pt x="12429" y="10000"/>
                  </a:cubicBezTo>
                  <a:cubicBezTo>
                    <a:pt x="11819" y="8526"/>
                    <a:pt x="11870" y="8323"/>
                    <a:pt x="12683" y="8297"/>
                  </a:cubicBezTo>
                  <a:lnTo>
                    <a:pt x="12810" y="8323"/>
                  </a:lnTo>
                  <a:lnTo>
                    <a:pt x="12810" y="8323"/>
                  </a:lnTo>
                  <a:lnTo>
                    <a:pt x="12709" y="8272"/>
                  </a:lnTo>
                  <a:cubicBezTo>
                    <a:pt x="12861" y="8043"/>
                    <a:pt x="12937" y="7815"/>
                    <a:pt x="12937" y="7535"/>
                  </a:cubicBezTo>
                  <a:cubicBezTo>
                    <a:pt x="12963" y="6773"/>
                    <a:pt x="12632" y="5959"/>
                    <a:pt x="13090" y="5197"/>
                  </a:cubicBezTo>
                  <a:cubicBezTo>
                    <a:pt x="13115" y="5121"/>
                    <a:pt x="13090" y="4968"/>
                    <a:pt x="13039" y="4866"/>
                  </a:cubicBezTo>
                  <a:cubicBezTo>
                    <a:pt x="12836" y="3901"/>
                    <a:pt x="12810" y="3901"/>
                    <a:pt x="13802" y="3621"/>
                  </a:cubicBezTo>
                  <a:cubicBezTo>
                    <a:pt x="14005" y="3570"/>
                    <a:pt x="14259" y="3468"/>
                    <a:pt x="14157" y="3214"/>
                  </a:cubicBezTo>
                  <a:cubicBezTo>
                    <a:pt x="14118" y="3116"/>
                    <a:pt x="14060" y="3082"/>
                    <a:pt x="13994" y="3082"/>
                  </a:cubicBezTo>
                  <a:cubicBezTo>
                    <a:pt x="13890" y="3082"/>
                    <a:pt x="13768" y="3168"/>
                    <a:pt x="13675" y="3214"/>
                  </a:cubicBezTo>
                  <a:cubicBezTo>
                    <a:pt x="13483" y="3345"/>
                    <a:pt x="13316" y="3404"/>
                    <a:pt x="13169" y="3404"/>
                  </a:cubicBezTo>
                  <a:cubicBezTo>
                    <a:pt x="12884" y="3404"/>
                    <a:pt x="12673" y="3184"/>
                    <a:pt x="12505" y="2833"/>
                  </a:cubicBezTo>
                  <a:cubicBezTo>
                    <a:pt x="12200" y="2172"/>
                    <a:pt x="11514" y="1791"/>
                    <a:pt x="11158" y="1156"/>
                  </a:cubicBezTo>
                  <a:cubicBezTo>
                    <a:pt x="11124" y="1088"/>
                    <a:pt x="11068" y="1054"/>
                    <a:pt x="11012" y="1054"/>
                  </a:cubicBezTo>
                  <a:cubicBezTo>
                    <a:pt x="10983" y="1054"/>
                    <a:pt x="10955" y="1062"/>
                    <a:pt x="10930" y="1079"/>
                  </a:cubicBezTo>
                  <a:cubicBezTo>
                    <a:pt x="10813" y="1181"/>
                    <a:pt x="10719" y="1221"/>
                    <a:pt x="10641" y="1221"/>
                  </a:cubicBezTo>
                  <a:cubicBezTo>
                    <a:pt x="10446" y="1221"/>
                    <a:pt x="10345" y="978"/>
                    <a:pt x="10218" y="851"/>
                  </a:cubicBezTo>
                  <a:lnTo>
                    <a:pt x="10116" y="774"/>
                  </a:lnTo>
                  <a:cubicBezTo>
                    <a:pt x="9865" y="850"/>
                    <a:pt x="9582" y="1000"/>
                    <a:pt x="9342" y="1000"/>
                  </a:cubicBezTo>
                  <a:cubicBezTo>
                    <a:pt x="9097" y="1000"/>
                    <a:pt x="8897" y="844"/>
                    <a:pt x="8820" y="292"/>
                  </a:cubicBezTo>
                  <a:cubicBezTo>
                    <a:pt x="8312" y="1003"/>
                    <a:pt x="7473" y="1003"/>
                    <a:pt x="6965" y="1537"/>
                  </a:cubicBezTo>
                  <a:cubicBezTo>
                    <a:pt x="6902" y="1568"/>
                    <a:pt x="6839" y="1590"/>
                    <a:pt x="6770" y="1590"/>
                  </a:cubicBezTo>
                  <a:cubicBezTo>
                    <a:pt x="6728" y="1590"/>
                    <a:pt x="6683" y="1582"/>
                    <a:pt x="6634" y="1562"/>
                  </a:cubicBezTo>
                  <a:cubicBezTo>
                    <a:pt x="6482" y="1511"/>
                    <a:pt x="6558" y="1334"/>
                    <a:pt x="6584" y="1207"/>
                  </a:cubicBezTo>
                  <a:cubicBezTo>
                    <a:pt x="6634" y="1079"/>
                    <a:pt x="6660" y="927"/>
                    <a:pt x="6634" y="800"/>
                  </a:cubicBezTo>
                  <a:cubicBezTo>
                    <a:pt x="6584" y="520"/>
                    <a:pt x="6863" y="88"/>
                    <a:pt x="6406" y="12"/>
                  </a:cubicBezTo>
                  <a:cubicBezTo>
                    <a:pt x="6363" y="4"/>
                    <a:pt x="6323" y="1"/>
                    <a:pt x="628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
            <p:cNvSpPr/>
            <p:nvPr/>
          </p:nvSpPr>
          <p:spPr>
            <a:xfrm>
              <a:off x="6943450" y="4156575"/>
              <a:ext cx="53400" cy="105975"/>
            </a:xfrm>
            <a:custGeom>
              <a:rect b="b" l="l" r="r" t="t"/>
              <a:pathLst>
                <a:path extrusionOk="0" h="4239" w="2136">
                  <a:moveTo>
                    <a:pt x="446" y="1"/>
                  </a:moveTo>
                  <a:cubicBezTo>
                    <a:pt x="412" y="1"/>
                    <a:pt x="374" y="8"/>
                    <a:pt x="331" y="25"/>
                  </a:cubicBezTo>
                  <a:cubicBezTo>
                    <a:pt x="0" y="152"/>
                    <a:pt x="178" y="533"/>
                    <a:pt x="331" y="762"/>
                  </a:cubicBezTo>
                  <a:cubicBezTo>
                    <a:pt x="661" y="1295"/>
                    <a:pt x="864" y="1905"/>
                    <a:pt x="890" y="2541"/>
                  </a:cubicBezTo>
                  <a:cubicBezTo>
                    <a:pt x="915" y="3075"/>
                    <a:pt x="1093" y="3557"/>
                    <a:pt x="1423" y="3990"/>
                  </a:cubicBezTo>
                  <a:cubicBezTo>
                    <a:pt x="1527" y="4114"/>
                    <a:pt x="1631" y="4239"/>
                    <a:pt x="1776" y="4239"/>
                  </a:cubicBezTo>
                  <a:cubicBezTo>
                    <a:pt x="1809" y="4239"/>
                    <a:pt x="1844" y="4232"/>
                    <a:pt x="1881" y="4218"/>
                  </a:cubicBezTo>
                  <a:cubicBezTo>
                    <a:pt x="2110" y="4117"/>
                    <a:pt x="2135" y="3939"/>
                    <a:pt x="2135" y="3634"/>
                  </a:cubicBezTo>
                  <a:cubicBezTo>
                    <a:pt x="2033" y="3329"/>
                    <a:pt x="1932" y="3024"/>
                    <a:pt x="1779" y="2744"/>
                  </a:cubicBezTo>
                  <a:cubicBezTo>
                    <a:pt x="1296" y="2083"/>
                    <a:pt x="940" y="1321"/>
                    <a:pt x="763" y="533"/>
                  </a:cubicBezTo>
                  <a:cubicBezTo>
                    <a:pt x="718" y="334"/>
                    <a:pt x="674" y="1"/>
                    <a:pt x="44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
            <p:cNvSpPr/>
            <p:nvPr/>
          </p:nvSpPr>
          <p:spPr>
            <a:xfrm>
              <a:off x="6935175" y="3835600"/>
              <a:ext cx="56575" cy="12575"/>
            </a:xfrm>
            <a:custGeom>
              <a:rect b="b" l="l" r="r" t="t"/>
              <a:pathLst>
                <a:path extrusionOk="0" h="503" w="2263">
                  <a:moveTo>
                    <a:pt x="2075" y="0"/>
                  </a:moveTo>
                  <a:cubicBezTo>
                    <a:pt x="2069" y="0"/>
                    <a:pt x="2064" y="1"/>
                    <a:pt x="2059" y="3"/>
                  </a:cubicBezTo>
                  <a:cubicBezTo>
                    <a:pt x="1348" y="54"/>
                    <a:pt x="636" y="3"/>
                    <a:pt x="1" y="385"/>
                  </a:cubicBezTo>
                  <a:cubicBezTo>
                    <a:pt x="237" y="472"/>
                    <a:pt x="470" y="502"/>
                    <a:pt x="701" y="502"/>
                  </a:cubicBezTo>
                  <a:cubicBezTo>
                    <a:pt x="1142" y="502"/>
                    <a:pt x="1575" y="393"/>
                    <a:pt x="2009" y="359"/>
                  </a:cubicBezTo>
                  <a:cubicBezTo>
                    <a:pt x="2136" y="359"/>
                    <a:pt x="2263" y="308"/>
                    <a:pt x="2237" y="156"/>
                  </a:cubicBezTo>
                  <a:cubicBezTo>
                    <a:pt x="2237" y="110"/>
                    <a:pt x="2132" y="0"/>
                    <a:pt x="207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
            <p:cNvSpPr/>
            <p:nvPr/>
          </p:nvSpPr>
          <p:spPr>
            <a:xfrm>
              <a:off x="6920575" y="3901750"/>
              <a:ext cx="24150" cy="23300"/>
            </a:xfrm>
            <a:custGeom>
              <a:rect b="b" l="l" r="r" t="t"/>
              <a:pathLst>
                <a:path extrusionOk="0" h="932" w="966">
                  <a:moveTo>
                    <a:pt x="483" y="1"/>
                  </a:moveTo>
                  <a:cubicBezTo>
                    <a:pt x="229" y="26"/>
                    <a:pt x="26" y="153"/>
                    <a:pt x="26" y="433"/>
                  </a:cubicBezTo>
                  <a:cubicBezTo>
                    <a:pt x="0" y="687"/>
                    <a:pt x="229" y="916"/>
                    <a:pt x="483" y="916"/>
                  </a:cubicBezTo>
                  <a:cubicBezTo>
                    <a:pt x="520" y="927"/>
                    <a:pt x="556" y="932"/>
                    <a:pt x="591" y="932"/>
                  </a:cubicBezTo>
                  <a:cubicBezTo>
                    <a:pt x="799" y="932"/>
                    <a:pt x="966" y="752"/>
                    <a:pt x="966" y="534"/>
                  </a:cubicBezTo>
                  <a:cubicBezTo>
                    <a:pt x="966" y="280"/>
                    <a:pt x="763" y="51"/>
                    <a:pt x="48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
            <p:cNvSpPr/>
            <p:nvPr/>
          </p:nvSpPr>
          <p:spPr>
            <a:xfrm>
              <a:off x="6912950" y="4092375"/>
              <a:ext cx="27975" cy="19725"/>
            </a:xfrm>
            <a:custGeom>
              <a:rect b="b" l="l" r="r" t="t"/>
              <a:pathLst>
                <a:path extrusionOk="0" h="789" w="1119">
                  <a:moveTo>
                    <a:pt x="712" y="0"/>
                  </a:moveTo>
                  <a:cubicBezTo>
                    <a:pt x="407" y="0"/>
                    <a:pt x="127" y="204"/>
                    <a:pt x="51" y="509"/>
                  </a:cubicBezTo>
                  <a:cubicBezTo>
                    <a:pt x="0" y="763"/>
                    <a:pt x="229" y="788"/>
                    <a:pt x="432" y="788"/>
                  </a:cubicBezTo>
                  <a:cubicBezTo>
                    <a:pt x="737" y="763"/>
                    <a:pt x="1042" y="661"/>
                    <a:pt x="1093" y="305"/>
                  </a:cubicBezTo>
                  <a:cubicBezTo>
                    <a:pt x="1118" y="77"/>
                    <a:pt x="941" y="0"/>
                    <a:pt x="71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
            <p:cNvSpPr/>
            <p:nvPr/>
          </p:nvSpPr>
          <p:spPr>
            <a:xfrm>
              <a:off x="7131525" y="3751800"/>
              <a:ext cx="17800" cy="24175"/>
            </a:xfrm>
            <a:custGeom>
              <a:rect b="b" l="l" r="r" t="t"/>
              <a:pathLst>
                <a:path extrusionOk="0" h="967" w="712">
                  <a:moveTo>
                    <a:pt x="254" y="1"/>
                  </a:moveTo>
                  <a:cubicBezTo>
                    <a:pt x="51" y="1"/>
                    <a:pt x="0" y="204"/>
                    <a:pt x="26" y="356"/>
                  </a:cubicBezTo>
                  <a:cubicBezTo>
                    <a:pt x="51" y="636"/>
                    <a:pt x="102" y="941"/>
                    <a:pt x="458" y="966"/>
                  </a:cubicBezTo>
                  <a:cubicBezTo>
                    <a:pt x="661" y="966"/>
                    <a:pt x="712" y="788"/>
                    <a:pt x="712" y="585"/>
                  </a:cubicBezTo>
                  <a:cubicBezTo>
                    <a:pt x="610" y="356"/>
                    <a:pt x="610" y="26"/>
                    <a:pt x="25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
            <p:cNvSpPr/>
            <p:nvPr/>
          </p:nvSpPr>
          <p:spPr>
            <a:xfrm>
              <a:off x="6927100" y="4129850"/>
              <a:ext cx="24000" cy="19975"/>
            </a:xfrm>
            <a:custGeom>
              <a:rect b="b" l="l" r="r" t="t"/>
              <a:pathLst>
                <a:path extrusionOk="0" h="799" w="960">
                  <a:moveTo>
                    <a:pt x="705" y="1"/>
                  </a:moveTo>
                  <a:cubicBezTo>
                    <a:pt x="400" y="26"/>
                    <a:pt x="146" y="230"/>
                    <a:pt x="44" y="535"/>
                  </a:cubicBezTo>
                  <a:cubicBezTo>
                    <a:pt x="0" y="667"/>
                    <a:pt x="90" y="799"/>
                    <a:pt x="213" y="799"/>
                  </a:cubicBezTo>
                  <a:cubicBezTo>
                    <a:pt x="232" y="799"/>
                    <a:pt x="252" y="796"/>
                    <a:pt x="273" y="789"/>
                  </a:cubicBezTo>
                  <a:cubicBezTo>
                    <a:pt x="578" y="763"/>
                    <a:pt x="832" y="560"/>
                    <a:pt x="959" y="280"/>
                  </a:cubicBezTo>
                  <a:cubicBezTo>
                    <a:pt x="959" y="102"/>
                    <a:pt x="883" y="1"/>
                    <a:pt x="70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
            <p:cNvSpPr/>
            <p:nvPr/>
          </p:nvSpPr>
          <p:spPr>
            <a:xfrm>
              <a:off x="6847500" y="3743900"/>
              <a:ext cx="33400" cy="21275"/>
            </a:xfrm>
            <a:custGeom>
              <a:rect b="b" l="l" r="r" t="t"/>
              <a:pathLst>
                <a:path extrusionOk="0" h="851" w="1336">
                  <a:moveTo>
                    <a:pt x="1128" y="0"/>
                  </a:moveTo>
                  <a:cubicBezTo>
                    <a:pt x="1108" y="0"/>
                    <a:pt x="1087" y="4"/>
                    <a:pt x="1068" y="12"/>
                  </a:cubicBezTo>
                  <a:cubicBezTo>
                    <a:pt x="712" y="164"/>
                    <a:pt x="254" y="215"/>
                    <a:pt x="51" y="647"/>
                  </a:cubicBezTo>
                  <a:cubicBezTo>
                    <a:pt x="0" y="774"/>
                    <a:pt x="127" y="850"/>
                    <a:pt x="305" y="850"/>
                  </a:cubicBezTo>
                  <a:cubicBezTo>
                    <a:pt x="687" y="723"/>
                    <a:pt x="1017" y="494"/>
                    <a:pt x="1271" y="215"/>
                  </a:cubicBezTo>
                  <a:cubicBezTo>
                    <a:pt x="1336" y="107"/>
                    <a:pt x="1237" y="0"/>
                    <a:pt x="1128"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
            <p:cNvSpPr/>
            <p:nvPr/>
          </p:nvSpPr>
          <p:spPr>
            <a:xfrm>
              <a:off x="6934625" y="3806325"/>
              <a:ext cx="22175" cy="17425"/>
            </a:xfrm>
            <a:custGeom>
              <a:rect b="b" l="l" r="r" t="t"/>
              <a:pathLst>
                <a:path extrusionOk="0" h="697" w="887">
                  <a:moveTo>
                    <a:pt x="330" y="1"/>
                  </a:moveTo>
                  <a:cubicBezTo>
                    <a:pt x="155" y="1"/>
                    <a:pt x="0" y="84"/>
                    <a:pt x="23" y="285"/>
                  </a:cubicBezTo>
                  <a:cubicBezTo>
                    <a:pt x="23" y="590"/>
                    <a:pt x="251" y="666"/>
                    <a:pt x="480" y="691"/>
                  </a:cubicBezTo>
                  <a:cubicBezTo>
                    <a:pt x="505" y="695"/>
                    <a:pt x="529" y="696"/>
                    <a:pt x="553" y="696"/>
                  </a:cubicBezTo>
                  <a:cubicBezTo>
                    <a:pt x="724" y="696"/>
                    <a:pt x="865" y="613"/>
                    <a:pt x="887" y="412"/>
                  </a:cubicBezTo>
                  <a:cubicBezTo>
                    <a:pt x="863" y="174"/>
                    <a:pt x="661" y="3"/>
                    <a:pt x="448" y="3"/>
                  </a:cubicBezTo>
                  <a:cubicBezTo>
                    <a:pt x="433" y="3"/>
                    <a:pt x="419" y="4"/>
                    <a:pt x="404" y="5"/>
                  </a:cubicBezTo>
                  <a:cubicBezTo>
                    <a:pt x="379" y="2"/>
                    <a:pt x="355" y="1"/>
                    <a:pt x="330"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
            <p:cNvSpPr/>
            <p:nvPr/>
          </p:nvSpPr>
          <p:spPr>
            <a:xfrm>
              <a:off x="6801100" y="4140825"/>
              <a:ext cx="33700" cy="24000"/>
            </a:xfrm>
            <a:custGeom>
              <a:rect b="b" l="l" r="r" t="t"/>
              <a:pathLst>
                <a:path extrusionOk="0" h="960" w="1348">
                  <a:moveTo>
                    <a:pt x="246" y="0"/>
                  </a:moveTo>
                  <a:cubicBezTo>
                    <a:pt x="179" y="0"/>
                    <a:pt x="115" y="32"/>
                    <a:pt x="77" y="121"/>
                  </a:cubicBezTo>
                  <a:cubicBezTo>
                    <a:pt x="1" y="273"/>
                    <a:pt x="128" y="375"/>
                    <a:pt x="255" y="451"/>
                  </a:cubicBezTo>
                  <a:cubicBezTo>
                    <a:pt x="560" y="629"/>
                    <a:pt x="891" y="782"/>
                    <a:pt x="1196" y="960"/>
                  </a:cubicBezTo>
                  <a:lnTo>
                    <a:pt x="1348" y="756"/>
                  </a:lnTo>
                  <a:cubicBezTo>
                    <a:pt x="1018" y="528"/>
                    <a:pt x="738" y="299"/>
                    <a:pt x="433" y="70"/>
                  </a:cubicBezTo>
                  <a:cubicBezTo>
                    <a:pt x="382" y="32"/>
                    <a:pt x="312" y="0"/>
                    <a:pt x="24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
            <p:cNvSpPr/>
            <p:nvPr/>
          </p:nvSpPr>
          <p:spPr>
            <a:xfrm>
              <a:off x="7133425" y="4167975"/>
              <a:ext cx="14000" cy="24800"/>
            </a:xfrm>
            <a:custGeom>
              <a:rect b="b" l="l" r="r" t="t"/>
              <a:pathLst>
                <a:path extrusionOk="0" h="992" w="560">
                  <a:moveTo>
                    <a:pt x="255" y="1"/>
                  </a:moveTo>
                  <a:cubicBezTo>
                    <a:pt x="26" y="255"/>
                    <a:pt x="0" y="662"/>
                    <a:pt x="204" y="941"/>
                  </a:cubicBezTo>
                  <a:cubicBezTo>
                    <a:pt x="255" y="992"/>
                    <a:pt x="305" y="992"/>
                    <a:pt x="382" y="992"/>
                  </a:cubicBezTo>
                  <a:cubicBezTo>
                    <a:pt x="560" y="712"/>
                    <a:pt x="560" y="357"/>
                    <a:pt x="407" y="77"/>
                  </a:cubicBezTo>
                  <a:cubicBezTo>
                    <a:pt x="382" y="52"/>
                    <a:pt x="331" y="26"/>
                    <a:pt x="25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
            <p:cNvSpPr/>
            <p:nvPr/>
          </p:nvSpPr>
          <p:spPr>
            <a:xfrm>
              <a:off x="7266850" y="3892225"/>
              <a:ext cx="24175" cy="14625"/>
            </a:xfrm>
            <a:custGeom>
              <a:rect b="b" l="l" r="r" t="t"/>
              <a:pathLst>
                <a:path extrusionOk="0" h="585" w="967">
                  <a:moveTo>
                    <a:pt x="814" y="0"/>
                  </a:moveTo>
                  <a:cubicBezTo>
                    <a:pt x="534" y="0"/>
                    <a:pt x="255" y="127"/>
                    <a:pt x="102" y="356"/>
                  </a:cubicBezTo>
                  <a:cubicBezTo>
                    <a:pt x="1" y="458"/>
                    <a:pt x="77" y="560"/>
                    <a:pt x="204" y="585"/>
                  </a:cubicBezTo>
                  <a:cubicBezTo>
                    <a:pt x="484" y="585"/>
                    <a:pt x="738" y="458"/>
                    <a:pt x="916" y="229"/>
                  </a:cubicBezTo>
                  <a:cubicBezTo>
                    <a:pt x="967" y="127"/>
                    <a:pt x="916" y="26"/>
                    <a:pt x="81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
            <p:cNvSpPr/>
            <p:nvPr/>
          </p:nvSpPr>
          <p:spPr>
            <a:xfrm>
              <a:off x="7128975" y="4101900"/>
              <a:ext cx="19075" cy="25075"/>
            </a:xfrm>
            <a:custGeom>
              <a:rect b="b" l="l" r="r" t="t"/>
              <a:pathLst>
                <a:path extrusionOk="0" h="1003" w="763">
                  <a:moveTo>
                    <a:pt x="509" y="1"/>
                  </a:moveTo>
                  <a:lnTo>
                    <a:pt x="509" y="1"/>
                  </a:lnTo>
                  <a:cubicBezTo>
                    <a:pt x="306" y="280"/>
                    <a:pt x="1" y="534"/>
                    <a:pt x="229" y="966"/>
                  </a:cubicBezTo>
                  <a:cubicBezTo>
                    <a:pt x="229" y="984"/>
                    <a:pt x="306" y="1002"/>
                    <a:pt x="350" y="1002"/>
                  </a:cubicBezTo>
                  <a:cubicBezTo>
                    <a:pt x="369" y="1002"/>
                    <a:pt x="382" y="999"/>
                    <a:pt x="382" y="992"/>
                  </a:cubicBezTo>
                  <a:cubicBezTo>
                    <a:pt x="611" y="661"/>
                    <a:pt x="763" y="356"/>
                    <a:pt x="50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
            <p:cNvSpPr/>
            <p:nvPr/>
          </p:nvSpPr>
          <p:spPr>
            <a:xfrm>
              <a:off x="7027950" y="3818525"/>
              <a:ext cx="13375" cy="14700"/>
            </a:xfrm>
            <a:custGeom>
              <a:rect b="b" l="l" r="r" t="t"/>
              <a:pathLst>
                <a:path extrusionOk="0" h="588" w="535">
                  <a:moveTo>
                    <a:pt x="280" y="0"/>
                  </a:moveTo>
                  <a:cubicBezTo>
                    <a:pt x="127" y="0"/>
                    <a:pt x="0" y="127"/>
                    <a:pt x="0" y="280"/>
                  </a:cubicBezTo>
                  <a:cubicBezTo>
                    <a:pt x="0" y="445"/>
                    <a:pt x="88" y="587"/>
                    <a:pt x="262" y="587"/>
                  </a:cubicBezTo>
                  <a:cubicBezTo>
                    <a:pt x="276" y="587"/>
                    <a:pt x="290" y="587"/>
                    <a:pt x="305" y="585"/>
                  </a:cubicBezTo>
                  <a:cubicBezTo>
                    <a:pt x="458" y="559"/>
                    <a:pt x="534" y="432"/>
                    <a:pt x="534" y="229"/>
                  </a:cubicBezTo>
                  <a:cubicBezTo>
                    <a:pt x="509" y="127"/>
                    <a:pt x="458" y="0"/>
                    <a:pt x="28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
            <p:cNvSpPr/>
            <p:nvPr/>
          </p:nvSpPr>
          <p:spPr>
            <a:xfrm>
              <a:off x="7019050" y="4161300"/>
              <a:ext cx="10200" cy="14325"/>
            </a:xfrm>
            <a:custGeom>
              <a:rect b="b" l="l" r="r" t="t"/>
              <a:pathLst>
                <a:path extrusionOk="0" h="573" w="408">
                  <a:moveTo>
                    <a:pt x="117" y="0"/>
                  </a:moveTo>
                  <a:cubicBezTo>
                    <a:pt x="35" y="0"/>
                    <a:pt x="1" y="87"/>
                    <a:pt x="1" y="192"/>
                  </a:cubicBezTo>
                  <a:cubicBezTo>
                    <a:pt x="1" y="319"/>
                    <a:pt x="26" y="522"/>
                    <a:pt x="229" y="573"/>
                  </a:cubicBezTo>
                  <a:cubicBezTo>
                    <a:pt x="382" y="547"/>
                    <a:pt x="407" y="446"/>
                    <a:pt x="382" y="319"/>
                  </a:cubicBezTo>
                  <a:cubicBezTo>
                    <a:pt x="356" y="217"/>
                    <a:pt x="331" y="64"/>
                    <a:pt x="178" y="14"/>
                  </a:cubicBezTo>
                  <a:cubicBezTo>
                    <a:pt x="156" y="4"/>
                    <a:pt x="135" y="0"/>
                    <a:pt x="11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
            <p:cNvSpPr/>
            <p:nvPr/>
          </p:nvSpPr>
          <p:spPr>
            <a:xfrm>
              <a:off x="7314500" y="3951300"/>
              <a:ext cx="20375" cy="7825"/>
            </a:xfrm>
            <a:custGeom>
              <a:rect b="b" l="l" r="r" t="t"/>
              <a:pathLst>
                <a:path extrusionOk="0" h="313" w="815">
                  <a:moveTo>
                    <a:pt x="373" y="1"/>
                  </a:moveTo>
                  <a:cubicBezTo>
                    <a:pt x="261" y="1"/>
                    <a:pt x="143" y="44"/>
                    <a:pt x="1" y="154"/>
                  </a:cubicBezTo>
                  <a:cubicBezTo>
                    <a:pt x="177" y="242"/>
                    <a:pt x="328" y="313"/>
                    <a:pt x="479" y="313"/>
                  </a:cubicBezTo>
                  <a:cubicBezTo>
                    <a:pt x="588" y="313"/>
                    <a:pt x="696" y="275"/>
                    <a:pt x="814" y="179"/>
                  </a:cubicBezTo>
                  <a:cubicBezTo>
                    <a:pt x="655" y="77"/>
                    <a:pt x="520" y="1"/>
                    <a:pt x="37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
            <p:cNvSpPr/>
            <p:nvPr/>
          </p:nvSpPr>
          <p:spPr>
            <a:xfrm>
              <a:off x="6918025" y="3777525"/>
              <a:ext cx="12725" cy="10050"/>
            </a:xfrm>
            <a:custGeom>
              <a:rect b="b" l="l" r="r" t="t"/>
              <a:pathLst>
                <a:path extrusionOk="0" h="402" w="509">
                  <a:moveTo>
                    <a:pt x="339" y="0"/>
                  </a:moveTo>
                  <a:cubicBezTo>
                    <a:pt x="305" y="0"/>
                    <a:pt x="268" y="6"/>
                    <a:pt x="229" y="14"/>
                  </a:cubicBezTo>
                  <a:cubicBezTo>
                    <a:pt x="128" y="64"/>
                    <a:pt x="0" y="115"/>
                    <a:pt x="0" y="242"/>
                  </a:cubicBezTo>
                  <a:cubicBezTo>
                    <a:pt x="0" y="348"/>
                    <a:pt x="89" y="401"/>
                    <a:pt x="192" y="401"/>
                  </a:cubicBezTo>
                  <a:cubicBezTo>
                    <a:pt x="212" y="401"/>
                    <a:pt x="233" y="399"/>
                    <a:pt x="255" y="395"/>
                  </a:cubicBezTo>
                  <a:cubicBezTo>
                    <a:pt x="382" y="344"/>
                    <a:pt x="509" y="293"/>
                    <a:pt x="509" y="115"/>
                  </a:cubicBezTo>
                  <a:cubicBezTo>
                    <a:pt x="474" y="27"/>
                    <a:pt x="414" y="0"/>
                    <a:pt x="33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
            <p:cNvSpPr/>
            <p:nvPr/>
          </p:nvSpPr>
          <p:spPr>
            <a:xfrm>
              <a:off x="7198225" y="4169250"/>
              <a:ext cx="8300" cy="11550"/>
            </a:xfrm>
            <a:custGeom>
              <a:rect b="b" l="l" r="r" t="t"/>
              <a:pathLst>
                <a:path extrusionOk="0" h="462" w="332">
                  <a:moveTo>
                    <a:pt x="179" y="1"/>
                  </a:moveTo>
                  <a:cubicBezTo>
                    <a:pt x="52" y="1"/>
                    <a:pt x="26" y="102"/>
                    <a:pt x="1" y="204"/>
                  </a:cubicBezTo>
                  <a:cubicBezTo>
                    <a:pt x="1" y="306"/>
                    <a:pt x="1" y="433"/>
                    <a:pt x="179" y="458"/>
                  </a:cubicBezTo>
                  <a:cubicBezTo>
                    <a:pt x="192" y="460"/>
                    <a:pt x="204" y="461"/>
                    <a:pt x="216" y="461"/>
                  </a:cubicBezTo>
                  <a:cubicBezTo>
                    <a:pt x="331" y="461"/>
                    <a:pt x="331" y="347"/>
                    <a:pt x="331" y="255"/>
                  </a:cubicBezTo>
                  <a:cubicBezTo>
                    <a:pt x="331" y="178"/>
                    <a:pt x="306" y="1"/>
                    <a:pt x="179"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
            <p:cNvSpPr/>
            <p:nvPr/>
          </p:nvSpPr>
          <p:spPr>
            <a:xfrm>
              <a:off x="7256050" y="4002700"/>
              <a:ext cx="15925" cy="9125"/>
            </a:xfrm>
            <a:custGeom>
              <a:rect b="b" l="l" r="r" t="t"/>
              <a:pathLst>
                <a:path extrusionOk="0" h="365" w="637">
                  <a:moveTo>
                    <a:pt x="152" y="0"/>
                  </a:moveTo>
                  <a:cubicBezTo>
                    <a:pt x="105" y="0"/>
                    <a:pt x="55" y="9"/>
                    <a:pt x="1" y="29"/>
                  </a:cubicBezTo>
                  <a:cubicBezTo>
                    <a:pt x="68" y="276"/>
                    <a:pt x="214" y="364"/>
                    <a:pt x="509" y="364"/>
                  </a:cubicBezTo>
                  <a:cubicBezTo>
                    <a:pt x="549" y="364"/>
                    <a:pt x="591" y="363"/>
                    <a:pt x="636" y="360"/>
                  </a:cubicBezTo>
                  <a:cubicBezTo>
                    <a:pt x="473" y="155"/>
                    <a:pt x="342" y="0"/>
                    <a:pt x="152"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
            <p:cNvSpPr/>
            <p:nvPr/>
          </p:nvSpPr>
          <p:spPr>
            <a:xfrm>
              <a:off x="7156300" y="4108600"/>
              <a:ext cx="8825" cy="11125"/>
            </a:xfrm>
            <a:custGeom>
              <a:rect b="b" l="l" r="r" t="t"/>
              <a:pathLst>
                <a:path extrusionOk="0" h="445" w="353">
                  <a:moveTo>
                    <a:pt x="256" y="1"/>
                  </a:moveTo>
                  <a:cubicBezTo>
                    <a:pt x="241" y="1"/>
                    <a:pt x="224" y="4"/>
                    <a:pt x="204" y="12"/>
                  </a:cubicBezTo>
                  <a:cubicBezTo>
                    <a:pt x="127" y="38"/>
                    <a:pt x="77" y="139"/>
                    <a:pt x="26" y="215"/>
                  </a:cubicBezTo>
                  <a:cubicBezTo>
                    <a:pt x="0" y="292"/>
                    <a:pt x="0" y="419"/>
                    <a:pt x="127" y="444"/>
                  </a:cubicBezTo>
                  <a:cubicBezTo>
                    <a:pt x="255" y="444"/>
                    <a:pt x="280" y="292"/>
                    <a:pt x="331" y="190"/>
                  </a:cubicBezTo>
                  <a:cubicBezTo>
                    <a:pt x="352" y="104"/>
                    <a:pt x="338" y="1"/>
                    <a:pt x="25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
            <p:cNvSpPr/>
            <p:nvPr/>
          </p:nvSpPr>
          <p:spPr>
            <a:xfrm>
              <a:off x="7169000" y="3751050"/>
              <a:ext cx="27975" cy="47800"/>
            </a:xfrm>
            <a:custGeom>
              <a:rect b="b" l="l" r="r" t="t"/>
              <a:pathLst>
                <a:path extrusionOk="0" h="1912" w="1119">
                  <a:moveTo>
                    <a:pt x="766" y="0"/>
                  </a:moveTo>
                  <a:cubicBezTo>
                    <a:pt x="662" y="0"/>
                    <a:pt x="582" y="72"/>
                    <a:pt x="560" y="183"/>
                  </a:cubicBezTo>
                  <a:cubicBezTo>
                    <a:pt x="458" y="513"/>
                    <a:pt x="407" y="844"/>
                    <a:pt x="306" y="1200"/>
                  </a:cubicBezTo>
                  <a:cubicBezTo>
                    <a:pt x="26" y="1327"/>
                    <a:pt x="52" y="1606"/>
                    <a:pt x="1" y="1860"/>
                  </a:cubicBezTo>
                  <a:lnTo>
                    <a:pt x="77" y="1911"/>
                  </a:lnTo>
                  <a:cubicBezTo>
                    <a:pt x="255" y="1708"/>
                    <a:pt x="331" y="1454"/>
                    <a:pt x="331" y="1200"/>
                  </a:cubicBezTo>
                  <a:cubicBezTo>
                    <a:pt x="789" y="1174"/>
                    <a:pt x="1119" y="717"/>
                    <a:pt x="1017" y="259"/>
                  </a:cubicBezTo>
                  <a:cubicBezTo>
                    <a:pt x="1017" y="132"/>
                    <a:pt x="941" y="31"/>
                    <a:pt x="814" y="5"/>
                  </a:cubicBezTo>
                  <a:cubicBezTo>
                    <a:pt x="798" y="2"/>
                    <a:pt x="782" y="0"/>
                    <a:pt x="76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
            <p:cNvSpPr/>
            <p:nvPr/>
          </p:nvSpPr>
          <p:spPr>
            <a:xfrm>
              <a:off x="7105475" y="4131125"/>
              <a:ext cx="5725" cy="6375"/>
            </a:xfrm>
            <a:custGeom>
              <a:rect b="b" l="l" r="r" t="t"/>
              <a:pathLst>
                <a:path extrusionOk="0" h="255" w="229">
                  <a:moveTo>
                    <a:pt x="127" y="1"/>
                  </a:moveTo>
                  <a:cubicBezTo>
                    <a:pt x="76" y="77"/>
                    <a:pt x="26" y="102"/>
                    <a:pt x="0" y="153"/>
                  </a:cubicBezTo>
                  <a:cubicBezTo>
                    <a:pt x="0" y="179"/>
                    <a:pt x="51" y="255"/>
                    <a:pt x="51" y="255"/>
                  </a:cubicBezTo>
                  <a:cubicBezTo>
                    <a:pt x="127" y="229"/>
                    <a:pt x="178" y="229"/>
                    <a:pt x="229" y="204"/>
                  </a:cubicBezTo>
                  <a:cubicBezTo>
                    <a:pt x="178" y="153"/>
                    <a:pt x="178" y="102"/>
                    <a:pt x="1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
            <p:cNvSpPr/>
            <p:nvPr/>
          </p:nvSpPr>
          <p:spPr>
            <a:xfrm>
              <a:off x="6984750" y="4208000"/>
              <a:ext cx="7000" cy="5750"/>
            </a:xfrm>
            <a:custGeom>
              <a:rect b="b" l="l" r="r" t="t"/>
              <a:pathLst>
                <a:path extrusionOk="0" h="230" w="280">
                  <a:moveTo>
                    <a:pt x="127" y="1"/>
                  </a:moveTo>
                  <a:cubicBezTo>
                    <a:pt x="76" y="1"/>
                    <a:pt x="51" y="77"/>
                    <a:pt x="0" y="103"/>
                  </a:cubicBezTo>
                  <a:cubicBezTo>
                    <a:pt x="51" y="153"/>
                    <a:pt x="76" y="204"/>
                    <a:pt x="127" y="230"/>
                  </a:cubicBezTo>
                  <a:cubicBezTo>
                    <a:pt x="178" y="230"/>
                    <a:pt x="229" y="179"/>
                    <a:pt x="280" y="128"/>
                  </a:cubicBezTo>
                  <a:cubicBezTo>
                    <a:pt x="203" y="77"/>
                    <a:pt x="178" y="1"/>
                    <a:pt x="1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
            <p:cNvSpPr/>
            <p:nvPr/>
          </p:nvSpPr>
          <p:spPr>
            <a:xfrm>
              <a:off x="7050825" y="4206750"/>
              <a:ext cx="3825" cy="3825"/>
            </a:xfrm>
            <a:custGeom>
              <a:rect b="b" l="l" r="r" t="t"/>
              <a:pathLst>
                <a:path extrusionOk="0" h="153" w="153">
                  <a:moveTo>
                    <a:pt x="77" y="0"/>
                  </a:moveTo>
                  <a:cubicBezTo>
                    <a:pt x="51" y="0"/>
                    <a:pt x="26" y="51"/>
                    <a:pt x="0" y="76"/>
                  </a:cubicBezTo>
                  <a:cubicBezTo>
                    <a:pt x="26" y="102"/>
                    <a:pt x="51" y="153"/>
                    <a:pt x="77" y="153"/>
                  </a:cubicBezTo>
                  <a:cubicBezTo>
                    <a:pt x="102" y="153"/>
                    <a:pt x="127" y="102"/>
                    <a:pt x="153" y="76"/>
                  </a:cubicBezTo>
                  <a:cubicBezTo>
                    <a:pt x="153" y="51"/>
                    <a:pt x="102" y="0"/>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
            <p:cNvSpPr/>
            <p:nvPr/>
          </p:nvSpPr>
          <p:spPr>
            <a:xfrm>
              <a:off x="6858300" y="3795775"/>
              <a:ext cx="5100" cy="4350"/>
            </a:xfrm>
            <a:custGeom>
              <a:rect b="b" l="l" r="r" t="t"/>
              <a:pathLst>
                <a:path extrusionOk="0" h="174" w="204">
                  <a:moveTo>
                    <a:pt x="91" y="0"/>
                  </a:moveTo>
                  <a:cubicBezTo>
                    <a:pt x="40" y="0"/>
                    <a:pt x="0" y="42"/>
                    <a:pt x="0" y="97"/>
                  </a:cubicBezTo>
                  <a:cubicBezTo>
                    <a:pt x="0" y="122"/>
                    <a:pt x="51" y="148"/>
                    <a:pt x="102" y="173"/>
                  </a:cubicBezTo>
                  <a:cubicBezTo>
                    <a:pt x="127" y="173"/>
                    <a:pt x="178" y="148"/>
                    <a:pt x="204" y="122"/>
                  </a:cubicBezTo>
                  <a:cubicBezTo>
                    <a:pt x="204" y="71"/>
                    <a:pt x="178" y="21"/>
                    <a:pt x="153" y="21"/>
                  </a:cubicBezTo>
                  <a:cubicBezTo>
                    <a:pt x="132" y="6"/>
                    <a:pt x="110" y="0"/>
                    <a:pt x="9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
            <p:cNvSpPr/>
            <p:nvPr/>
          </p:nvSpPr>
          <p:spPr>
            <a:xfrm>
              <a:off x="6857025" y="4154000"/>
              <a:ext cx="5750" cy="3850"/>
            </a:xfrm>
            <a:custGeom>
              <a:rect b="b" l="l" r="r" t="t"/>
              <a:pathLst>
                <a:path extrusionOk="0" h="154" w="230">
                  <a:moveTo>
                    <a:pt x="77" y="1"/>
                  </a:moveTo>
                  <a:cubicBezTo>
                    <a:pt x="1" y="26"/>
                    <a:pt x="1" y="128"/>
                    <a:pt x="77" y="153"/>
                  </a:cubicBezTo>
                  <a:lnTo>
                    <a:pt x="204" y="153"/>
                  </a:lnTo>
                  <a:cubicBezTo>
                    <a:pt x="229" y="153"/>
                    <a:pt x="204" y="51"/>
                    <a:pt x="204" y="26"/>
                  </a:cubicBezTo>
                  <a:cubicBezTo>
                    <a:pt x="153" y="1"/>
                    <a:pt x="128" y="1"/>
                    <a:pt x="7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
            <p:cNvSpPr/>
            <p:nvPr/>
          </p:nvSpPr>
          <p:spPr>
            <a:xfrm>
              <a:off x="7234450" y="4150200"/>
              <a:ext cx="3850" cy="3200"/>
            </a:xfrm>
            <a:custGeom>
              <a:rect b="b" l="l" r="r" t="t"/>
              <a:pathLst>
                <a:path extrusionOk="0" h="128" w="154">
                  <a:moveTo>
                    <a:pt x="77" y="0"/>
                  </a:moveTo>
                  <a:lnTo>
                    <a:pt x="1" y="102"/>
                  </a:lnTo>
                  <a:cubicBezTo>
                    <a:pt x="51" y="127"/>
                    <a:pt x="77" y="127"/>
                    <a:pt x="102" y="127"/>
                  </a:cubicBezTo>
                  <a:cubicBezTo>
                    <a:pt x="102" y="127"/>
                    <a:pt x="153" y="102"/>
                    <a:pt x="153" y="102"/>
                  </a:cubicBezTo>
                  <a:cubicBezTo>
                    <a:pt x="128" y="51"/>
                    <a:pt x="102" y="26"/>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
            <p:cNvSpPr/>
            <p:nvPr/>
          </p:nvSpPr>
          <p:spPr>
            <a:xfrm>
              <a:off x="6947900" y="3791200"/>
              <a:ext cx="1925" cy="1925"/>
            </a:xfrm>
            <a:custGeom>
              <a:rect b="b" l="l" r="r" t="t"/>
              <a:pathLst>
                <a:path extrusionOk="0" h="77" w="77">
                  <a:moveTo>
                    <a:pt x="0" y="0"/>
                  </a:moveTo>
                  <a:lnTo>
                    <a:pt x="25" y="77"/>
                  </a:lnTo>
                  <a:cubicBezTo>
                    <a:pt x="25" y="77"/>
                    <a:pt x="51" y="77"/>
                    <a:pt x="76" y="51"/>
                  </a:cubicBezTo>
                  <a:cubicBezTo>
                    <a:pt x="76" y="26"/>
                    <a:pt x="76" y="0"/>
                    <a:pt x="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
            <p:cNvSpPr/>
            <p:nvPr/>
          </p:nvSpPr>
          <p:spPr>
            <a:xfrm>
              <a:off x="7232550" y="3836650"/>
              <a:ext cx="1925" cy="1600"/>
            </a:xfrm>
            <a:custGeom>
              <a:rect b="b" l="l" r="r" t="t"/>
              <a:pathLst>
                <a:path extrusionOk="0" h="64" w="77">
                  <a:moveTo>
                    <a:pt x="32" y="1"/>
                  </a:moveTo>
                  <a:cubicBezTo>
                    <a:pt x="23" y="1"/>
                    <a:pt x="17" y="12"/>
                    <a:pt x="0" y="12"/>
                  </a:cubicBezTo>
                  <a:lnTo>
                    <a:pt x="26" y="63"/>
                  </a:lnTo>
                  <a:lnTo>
                    <a:pt x="77" y="38"/>
                  </a:lnTo>
                  <a:cubicBezTo>
                    <a:pt x="77" y="38"/>
                    <a:pt x="77" y="12"/>
                    <a:pt x="51" y="12"/>
                  </a:cubicBezTo>
                  <a:cubicBezTo>
                    <a:pt x="43" y="4"/>
                    <a:pt x="37" y="1"/>
                    <a:pt x="32"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
            <p:cNvSpPr/>
            <p:nvPr/>
          </p:nvSpPr>
          <p:spPr>
            <a:xfrm>
              <a:off x="6900875" y="3840125"/>
              <a:ext cx="1925" cy="1925"/>
            </a:xfrm>
            <a:custGeom>
              <a:rect b="b" l="l" r="r" t="t"/>
              <a:pathLst>
                <a:path extrusionOk="0" h="77" w="77">
                  <a:moveTo>
                    <a:pt x="26" y="0"/>
                  </a:moveTo>
                  <a:cubicBezTo>
                    <a:pt x="26" y="0"/>
                    <a:pt x="26" y="26"/>
                    <a:pt x="0" y="51"/>
                  </a:cubicBezTo>
                  <a:lnTo>
                    <a:pt x="51" y="77"/>
                  </a:lnTo>
                  <a:cubicBezTo>
                    <a:pt x="51" y="51"/>
                    <a:pt x="76" y="26"/>
                    <a:pt x="76" y="26"/>
                  </a:cubicBezTo>
                  <a:cubicBezTo>
                    <a:pt x="76" y="0"/>
                    <a:pt x="51" y="0"/>
                    <a:pt x="2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
            <p:cNvSpPr/>
            <p:nvPr/>
          </p:nvSpPr>
          <p:spPr>
            <a:xfrm>
              <a:off x="6877350" y="3921450"/>
              <a:ext cx="1300" cy="1300"/>
            </a:xfrm>
            <a:custGeom>
              <a:rect b="b" l="l" r="r" t="t"/>
              <a:pathLst>
                <a:path extrusionOk="0" h="52" w="52">
                  <a:moveTo>
                    <a:pt x="1" y="0"/>
                  </a:moveTo>
                  <a:lnTo>
                    <a:pt x="1" y="51"/>
                  </a:lnTo>
                  <a:lnTo>
                    <a:pt x="52" y="26"/>
                  </a:lnTo>
                  <a:lnTo>
                    <a:pt x="1"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
            <p:cNvSpPr/>
            <p:nvPr/>
          </p:nvSpPr>
          <p:spPr>
            <a:xfrm>
              <a:off x="7041925" y="3752250"/>
              <a:ext cx="1925" cy="2125"/>
            </a:xfrm>
            <a:custGeom>
              <a:rect b="b" l="l" r="r" t="t"/>
              <a:pathLst>
                <a:path extrusionOk="0" h="85" w="77">
                  <a:moveTo>
                    <a:pt x="41" y="1"/>
                  </a:moveTo>
                  <a:cubicBezTo>
                    <a:pt x="36" y="1"/>
                    <a:pt x="31" y="3"/>
                    <a:pt x="26" y="8"/>
                  </a:cubicBezTo>
                  <a:cubicBezTo>
                    <a:pt x="26" y="8"/>
                    <a:pt x="26" y="33"/>
                    <a:pt x="1" y="59"/>
                  </a:cubicBezTo>
                  <a:lnTo>
                    <a:pt x="51" y="84"/>
                  </a:lnTo>
                  <a:cubicBezTo>
                    <a:pt x="77" y="59"/>
                    <a:pt x="77" y="33"/>
                    <a:pt x="77" y="33"/>
                  </a:cubicBezTo>
                  <a:cubicBezTo>
                    <a:pt x="77" y="33"/>
                    <a:pt x="61" y="1"/>
                    <a:pt x="4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
            <p:cNvSpPr/>
            <p:nvPr/>
          </p:nvSpPr>
          <p:spPr>
            <a:xfrm>
              <a:off x="7274475" y="4043825"/>
              <a:ext cx="1925" cy="2175"/>
            </a:xfrm>
            <a:custGeom>
              <a:rect b="b" l="l" r="r" t="t"/>
              <a:pathLst>
                <a:path extrusionOk="0" h="87" w="77">
                  <a:moveTo>
                    <a:pt x="54" y="1"/>
                  </a:moveTo>
                  <a:cubicBezTo>
                    <a:pt x="41" y="1"/>
                    <a:pt x="24" y="13"/>
                    <a:pt x="1" y="36"/>
                  </a:cubicBezTo>
                  <a:cubicBezTo>
                    <a:pt x="1" y="36"/>
                    <a:pt x="1" y="62"/>
                    <a:pt x="26" y="87"/>
                  </a:cubicBezTo>
                  <a:lnTo>
                    <a:pt x="77" y="62"/>
                  </a:lnTo>
                  <a:cubicBezTo>
                    <a:pt x="77" y="20"/>
                    <a:pt x="69" y="1"/>
                    <a:pt x="54"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
            <p:cNvSpPr/>
            <p:nvPr/>
          </p:nvSpPr>
          <p:spPr>
            <a:xfrm>
              <a:off x="6972675" y="4112075"/>
              <a:ext cx="3200" cy="3825"/>
            </a:xfrm>
            <a:custGeom>
              <a:rect b="b" l="l" r="r" t="t"/>
              <a:pathLst>
                <a:path extrusionOk="0" h="153" w="128">
                  <a:moveTo>
                    <a:pt x="127" y="0"/>
                  </a:moveTo>
                  <a:lnTo>
                    <a:pt x="0" y="102"/>
                  </a:lnTo>
                  <a:lnTo>
                    <a:pt x="51" y="153"/>
                  </a:lnTo>
                  <a:lnTo>
                    <a:pt x="12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
            <p:cNvSpPr/>
            <p:nvPr/>
          </p:nvSpPr>
          <p:spPr>
            <a:xfrm>
              <a:off x="7032400" y="3774050"/>
              <a:ext cx="1925" cy="1575"/>
            </a:xfrm>
            <a:custGeom>
              <a:rect b="b" l="l" r="r" t="t"/>
              <a:pathLst>
                <a:path extrusionOk="0" h="63" w="77">
                  <a:moveTo>
                    <a:pt x="77" y="0"/>
                  </a:moveTo>
                  <a:lnTo>
                    <a:pt x="0" y="51"/>
                  </a:lnTo>
                  <a:cubicBezTo>
                    <a:pt x="0" y="51"/>
                    <a:pt x="23" y="62"/>
                    <a:pt x="38" y="62"/>
                  </a:cubicBezTo>
                  <a:cubicBezTo>
                    <a:pt x="46" y="62"/>
                    <a:pt x="51" y="59"/>
                    <a:pt x="51" y="51"/>
                  </a:cubicBezTo>
                  <a:cubicBezTo>
                    <a:pt x="77" y="51"/>
                    <a:pt x="77" y="25"/>
                    <a:pt x="7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
            <p:cNvSpPr/>
            <p:nvPr/>
          </p:nvSpPr>
          <p:spPr>
            <a:xfrm>
              <a:off x="6849400" y="3843300"/>
              <a:ext cx="1925" cy="1300"/>
            </a:xfrm>
            <a:custGeom>
              <a:rect b="b" l="l" r="r" t="t"/>
              <a:pathLst>
                <a:path extrusionOk="0" h="52" w="77">
                  <a:moveTo>
                    <a:pt x="51" y="0"/>
                  </a:moveTo>
                  <a:cubicBezTo>
                    <a:pt x="26" y="0"/>
                    <a:pt x="26" y="0"/>
                    <a:pt x="1" y="26"/>
                  </a:cubicBezTo>
                  <a:cubicBezTo>
                    <a:pt x="1" y="26"/>
                    <a:pt x="1" y="51"/>
                    <a:pt x="26" y="51"/>
                  </a:cubicBezTo>
                  <a:lnTo>
                    <a:pt x="51" y="51"/>
                  </a:lnTo>
                  <a:cubicBezTo>
                    <a:pt x="77" y="51"/>
                    <a:pt x="51" y="26"/>
                    <a:pt x="5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
            <p:cNvSpPr/>
            <p:nvPr/>
          </p:nvSpPr>
          <p:spPr>
            <a:xfrm>
              <a:off x="6877350" y="4042175"/>
              <a:ext cx="1950" cy="1300"/>
            </a:xfrm>
            <a:custGeom>
              <a:rect b="b" l="l" r="r" t="t"/>
              <a:pathLst>
                <a:path extrusionOk="0" h="52" w="78">
                  <a:moveTo>
                    <a:pt x="1" y="0"/>
                  </a:moveTo>
                  <a:lnTo>
                    <a:pt x="26" y="51"/>
                  </a:lnTo>
                  <a:lnTo>
                    <a:pt x="7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1388" name="Shape 1388"/>
        <p:cNvGrpSpPr/>
        <p:nvPr/>
      </p:nvGrpSpPr>
      <p:grpSpPr>
        <a:xfrm>
          <a:off x="0" y="0"/>
          <a:ext cx="0" cy="0"/>
          <a:chOff x="0" y="0"/>
          <a:chExt cx="0" cy="0"/>
        </a:xfrm>
      </p:grpSpPr>
      <p:pic>
        <p:nvPicPr>
          <p:cNvPr id="1389" name="Google Shape;1389;p9"/>
          <p:cNvPicPr preferRelativeResize="0"/>
          <p:nvPr/>
        </p:nvPicPr>
        <p:blipFill rotWithShape="1">
          <a:blip r:embed="rId3">
            <a:alphaModFix/>
          </a:blip>
          <a:srcRect b="7806" l="0" r="0" t="7798"/>
          <a:stretch/>
        </p:blipFill>
        <p:spPr>
          <a:xfrm>
            <a:off x="0" y="0"/>
            <a:ext cx="9144003" cy="5143501"/>
          </a:xfrm>
          <a:prstGeom prst="rect">
            <a:avLst/>
          </a:prstGeom>
          <a:noFill/>
          <a:ln>
            <a:noFill/>
          </a:ln>
        </p:spPr>
      </p:pic>
      <p:sp>
        <p:nvSpPr>
          <p:cNvPr id="1390" name="Google Shape;1390;p9"/>
          <p:cNvSpPr txBox="1"/>
          <p:nvPr>
            <p:ph type="title"/>
          </p:nvPr>
        </p:nvSpPr>
        <p:spPr>
          <a:xfrm>
            <a:off x="1529888" y="1774650"/>
            <a:ext cx="6084000" cy="8451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sz="5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391" name="Google Shape;1391;p9"/>
          <p:cNvSpPr txBox="1"/>
          <p:nvPr>
            <p:ph idx="1" type="subTitle"/>
          </p:nvPr>
        </p:nvSpPr>
        <p:spPr>
          <a:xfrm>
            <a:off x="1894663" y="2635863"/>
            <a:ext cx="5354100" cy="7491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100"/>
              <a:buNone/>
              <a:defRPr sz="18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1392" name="Google Shape;1392;p9"/>
          <p:cNvGrpSpPr/>
          <p:nvPr/>
        </p:nvGrpSpPr>
        <p:grpSpPr>
          <a:xfrm>
            <a:off x="714208" y="355816"/>
            <a:ext cx="7715881" cy="314092"/>
            <a:chOff x="714181" y="414418"/>
            <a:chExt cx="7556440" cy="307601"/>
          </a:xfrm>
        </p:grpSpPr>
        <p:grpSp>
          <p:nvGrpSpPr>
            <p:cNvPr id="1393" name="Google Shape;1393;p9"/>
            <p:cNvGrpSpPr/>
            <p:nvPr/>
          </p:nvGrpSpPr>
          <p:grpSpPr>
            <a:xfrm>
              <a:off x="882905" y="536157"/>
              <a:ext cx="7163972" cy="64150"/>
              <a:chOff x="1299890" y="844622"/>
              <a:chExt cx="6544233" cy="64143"/>
            </a:xfrm>
          </p:grpSpPr>
          <p:grpSp>
            <p:nvGrpSpPr>
              <p:cNvPr id="1394" name="Google Shape;1394;p9"/>
              <p:cNvGrpSpPr/>
              <p:nvPr/>
            </p:nvGrpSpPr>
            <p:grpSpPr>
              <a:xfrm>
                <a:off x="4528885" y="844622"/>
                <a:ext cx="3315238" cy="64143"/>
                <a:chOff x="896765" y="648922"/>
                <a:chExt cx="3315238" cy="64143"/>
              </a:xfrm>
            </p:grpSpPr>
            <p:sp>
              <p:nvSpPr>
                <p:cNvPr id="1395" name="Google Shape;1395;p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9"/>
              <p:cNvGrpSpPr/>
              <p:nvPr/>
            </p:nvGrpSpPr>
            <p:grpSpPr>
              <a:xfrm>
                <a:off x="1299890" y="844622"/>
                <a:ext cx="3315238" cy="64143"/>
                <a:chOff x="896765" y="648922"/>
                <a:chExt cx="3315238" cy="64143"/>
              </a:xfrm>
            </p:grpSpPr>
            <p:sp>
              <p:nvSpPr>
                <p:cNvPr id="1429" name="Google Shape;1429;p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62" name="Google Shape;1462;p9"/>
            <p:cNvGrpSpPr/>
            <p:nvPr/>
          </p:nvGrpSpPr>
          <p:grpSpPr>
            <a:xfrm>
              <a:off x="714181" y="414418"/>
              <a:ext cx="310295" cy="307601"/>
              <a:chOff x="1969331" y="802493"/>
              <a:chExt cx="310295" cy="307601"/>
            </a:xfrm>
          </p:grpSpPr>
          <p:sp>
            <p:nvSpPr>
              <p:cNvPr id="1463" name="Google Shape;1463;p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4" name="Google Shape;1464;p9"/>
              <p:cNvGrpSpPr/>
              <p:nvPr/>
            </p:nvGrpSpPr>
            <p:grpSpPr>
              <a:xfrm>
                <a:off x="1969331" y="802493"/>
                <a:ext cx="310295" cy="307601"/>
                <a:chOff x="4037750" y="3523325"/>
                <a:chExt cx="108975" cy="108025"/>
              </a:xfrm>
            </p:grpSpPr>
            <p:sp>
              <p:nvSpPr>
                <p:cNvPr id="1465" name="Google Shape;1465;p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71" name="Google Shape;1471;p9"/>
            <p:cNvGrpSpPr/>
            <p:nvPr/>
          </p:nvGrpSpPr>
          <p:grpSpPr>
            <a:xfrm flipH="1">
              <a:off x="7960325" y="414418"/>
              <a:ext cx="310295" cy="307601"/>
              <a:chOff x="1969331" y="802493"/>
              <a:chExt cx="310295" cy="307601"/>
            </a:xfrm>
          </p:grpSpPr>
          <p:sp>
            <p:nvSpPr>
              <p:cNvPr id="1472" name="Google Shape;1472;p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3" name="Google Shape;1473;p9"/>
              <p:cNvGrpSpPr/>
              <p:nvPr/>
            </p:nvGrpSpPr>
            <p:grpSpPr>
              <a:xfrm>
                <a:off x="1969331" y="802493"/>
                <a:ext cx="310295" cy="307601"/>
                <a:chOff x="4037750" y="3523325"/>
                <a:chExt cx="108975" cy="108025"/>
              </a:xfrm>
            </p:grpSpPr>
            <p:sp>
              <p:nvSpPr>
                <p:cNvPr id="1474" name="Google Shape;1474;p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480" name="Google Shape;1480;p9"/>
          <p:cNvGrpSpPr/>
          <p:nvPr/>
        </p:nvGrpSpPr>
        <p:grpSpPr>
          <a:xfrm>
            <a:off x="714214" y="4473580"/>
            <a:ext cx="7715881" cy="314092"/>
            <a:chOff x="946206" y="1234018"/>
            <a:chExt cx="7556440" cy="307601"/>
          </a:xfrm>
        </p:grpSpPr>
        <p:grpSp>
          <p:nvGrpSpPr>
            <p:cNvPr id="1481" name="Google Shape;1481;p9"/>
            <p:cNvGrpSpPr/>
            <p:nvPr/>
          </p:nvGrpSpPr>
          <p:grpSpPr>
            <a:xfrm>
              <a:off x="1114930" y="1355757"/>
              <a:ext cx="7163972" cy="64150"/>
              <a:chOff x="1299890" y="844622"/>
              <a:chExt cx="6544233" cy="64143"/>
            </a:xfrm>
          </p:grpSpPr>
          <p:grpSp>
            <p:nvGrpSpPr>
              <p:cNvPr id="1482" name="Google Shape;1482;p9"/>
              <p:cNvGrpSpPr/>
              <p:nvPr/>
            </p:nvGrpSpPr>
            <p:grpSpPr>
              <a:xfrm>
                <a:off x="4528885" y="844622"/>
                <a:ext cx="3315238" cy="64143"/>
                <a:chOff x="896765" y="648922"/>
                <a:chExt cx="3315238" cy="64143"/>
              </a:xfrm>
            </p:grpSpPr>
            <p:sp>
              <p:nvSpPr>
                <p:cNvPr id="1483" name="Google Shape;1483;p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9"/>
              <p:cNvGrpSpPr/>
              <p:nvPr/>
            </p:nvGrpSpPr>
            <p:grpSpPr>
              <a:xfrm>
                <a:off x="1299890" y="844622"/>
                <a:ext cx="3315238" cy="64143"/>
                <a:chOff x="896765" y="648922"/>
                <a:chExt cx="3315238" cy="64143"/>
              </a:xfrm>
            </p:grpSpPr>
            <p:sp>
              <p:nvSpPr>
                <p:cNvPr id="1517" name="Google Shape;1517;p9"/>
                <p:cNvSpPr/>
                <p:nvPr/>
              </p:nvSpPr>
              <p:spPr>
                <a:xfrm>
                  <a:off x="896765"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45"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2" y="780"/>
                      </a:cubicBezTo>
                      <a:cubicBezTo>
                        <a:pt x="207" y="754"/>
                        <a:pt x="143" y="702"/>
                        <a:pt x="104" y="651"/>
                      </a:cubicBezTo>
                      <a:cubicBezTo>
                        <a:pt x="78" y="612"/>
                        <a:pt x="65" y="548"/>
                        <a:pt x="78" y="509"/>
                      </a:cubicBezTo>
                      <a:cubicBezTo>
                        <a:pt x="78" y="470"/>
                        <a:pt x="117"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78"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4"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76"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9"/>
                <p:cNvSpPr/>
                <p:nvPr/>
              </p:nvSpPr>
              <p:spPr>
                <a:xfrm>
                  <a:off x="995090" y="648922"/>
                  <a:ext cx="176640" cy="63369"/>
                </a:xfrm>
                <a:custGeom>
                  <a:rect b="b" l="l" r="r" t="t"/>
                  <a:pathLst>
                    <a:path extrusionOk="0" h="1064" w="2966">
                      <a:moveTo>
                        <a:pt x="2555" y="1"/>
                      </a:moveTo>
                      <a:cubicBezTo>
                        <a:pt x="2529"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77" y="702"/>
                        <a:pt x="1174" y="754"/>
                        <a:pt x="1083" y="806"/>
                      </a:cubicBezTo>
                      <a:cubicBezTo>
                        <a:pt x="1032" y="818"/>
                        <a:pt x="980"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4" y="457"/>
                        <a:pt x="2012" y="393"/>
                      </a:cubicBezTo>
                      <a:cubicBezTo>
                        <a:pt x="2089" y="341"/>
                        <a:pt x="2179" y="277"/>
                        <a:pt x="2257" y="238"/>
                      </a:cubicBezTo>
                      <a:cubicBezTo>
                        <a:pt x="2334" y="200"/>
                        <a:pt x="2424" y="161"/>
                        <a:pt x="2502" y="135"/>
                      </a:cubicBezTo>
                      <a:cubicBezTo>
                        <a:pt x="2566" y="122"/>
                        <a:pt x="2644" y="109"/>
                        <a:pt x="2721" y="109"/>
                      </a:cubicBezTo>
                      <a:cubicBezTo>
                        <a:pt x="2773"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9"/>
                <p:cNvSpPr/>
                <p:nvPr/>
              </p:nvSpPr>
              <p:spPr>
                <a:xfrm>
                  <a:off x="1093356"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42"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3" y="416"/>
                        <a:pt x="124" y="414"/>
                        <a:pt x="114" y="414"/>
                      </a:cubicBezTo>
                      <a:cubicBezTo>
                        <a:pt x="81" y="414"/>
                        <a:pt x="46" y="431"/>
                        <a:pt x="27" y="470"/>
                      </a:cubicBezTo>
                      <a:cubicBezTo>
                        <a:pt x="1" y="535"/>
                        <a:pt x="1" y="612"/>
                        <a:pt x="27" y="677"/>
                      </a:cubicBezTo>
                      <a:cubicBezTo>
                        <a:pt x="65" y="754"/>
                        <a:pt x="117" y="818"/>
                        <a:pt x="194" y="883"/>
                      </a:cubicBezTo>
                      <a:cubicBezTo>
                        <a:pt x="272" y="935"/>
                        <a:pt x="362" y="986"/>
                        <a:pt x="465" y="1012"/>
                      </a:cubicBezTo>
                      <a:cubicBezTo>
                        <a:pt x="581" y="1038"/>
                        <a:pt x="684" y="1063"/>
                        <a:pt x="800" y="1063"/>
                      </a:cubicBezTo>
                      <a:cubicBezTo>
                        <a:pt x="865" y="1063"/>
                        <a:pt x="916" y="1051"/>
                        <a:pt x="981" y="1051"/>
                      </a:cubicBezTo>
                      <a:cubicBezTo>
                        <a:pt x="1045" y="1038"/>
                        <a:pt x="1097" y="1012"/>
                        <a:pt x="1161" y="999"/>
                      </a:cubicBezTo>
                      <a:cubicBezTo>
                        <a:pt x="1277" y="947"/>
                        <a:pt x="1380" y="896"/>
                        <a:pt x="1484" y="818"/>
                      </a:cubicBezTo>
                      <a:cubicBezTo>
                        <a:pt x="1587" y="754"/>
                        <a:pt x="1664" y="677"/>
                        <a:pt x="1767" y="612"/>
                      </a:cubicBezTo>
                      <a:cubicBezTo>
                        <a:pt x="1858" y="535"/>
                        <a:pt x="1935" y="457"/>
                        <a:pt x="2012" y="393"/>
                      </a:cubicBezTo>
                      <a:cubicBezTo>
                        <a:pt x="2090" y="341"/>
                        <a:pt x="2180" y="277"/>
                        <a:pt x="2257" y="238"/>
                      </a:cubicBezTo>
                      <a:cubicBezTo>
                        <a:pt x="2335" y="200"/>
                        <a:pt x="2412" y="161"/>
                        <a:pt x="2502" y="135"/>
                      </a:cubicBezTo>
                      <a:cubicBezTo>
                        <a:pt x="2567" y="122"/>
                        <a:pt x="2644" y="109"/>
                        <a:pt x="2722" y="109"/>
                      </a:cubicBezTo>
                      <a:cubicBezTo>
                        <a:pt x="2773" y="109"/>
                        <a:pt x="2825" y="122"/>
                        <a:pt x="2876" y="148"/>
                      </a:cubicBezTo>
                      <a:cubicBezTo>
                        <a:pt x="2915"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9"/>
                <p:cNvSpPr/>
                <p:nvPr/>
              </p:nvSpPr>
              <p:spPr>
                <a:xfrm>
                  <a:off x="1191681"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793" y="303"/>
                        <a:pt x="1702" y="367"/>
                        <a:pt x="1612" y="445"/>
                      </a:cubicBezTo>
                      <a:cubicBezTo>
                        <a:pt x="1535" y="509"/>
                        <a:pt x="1444"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91" y="651"/>
                      </a:cubicBezTo>
                      <a:cubicBezTo>
                        <a:pt x="65" y="612"/>
                        <a:pt x="52" y="548"/>
                        <a:pt x="65" y="509"/>
                      </a:cubicBezTo>
                      <a:cubicBezTo>
                        <a:pt x="65" y="470"/>
                        <a:pt x="103" y="445"/>
                        <a:pt x="129"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81" y="883"/>
                      </a:cubicBezTo>
                      <a:cubicBezTo>
                        <a:pt x="271" y="935"/>
                        <a:pt x="361" y="986"/>
                        <a:pt x="464" y="1012"/>
                      </a:cubicBezTo>
                      <a:cubicBezTo>
                        <a:pt x="568" y="1038"/>
                        <a:pt x="684" y="1063"/>
                        <a:pt x="787"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85" y="32"/>
                        <a:pt x="2721" y="19"/>
                      </a:cubicBezTo>
                      <a:cubicBezTo>
                        <a:pt x="2666"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9"/>
                <p:cNvSpPr/>
                <p:nvPr/>
              </p:nvSpPr>
              <p:spPr>
                <a:xfrm>
                  <a:off x="1289946" y="648922"/>
                  <a:ext cx="175925" cy="63369"/>
                </a:xfrm>
                <a:custGeom>
                  <a:rect b="b" l="l" r="r" t="t"/>
                  <a:pathLst>
                    <a:path extrusionOk="0" h="1064" w="2954">
                      <a:moveTo>
                        <a:pt x="2547" y="1"/>
                      </a:moveTo>
                      <a:cubicBezTo>
                        <a:pt x="2523" y="1"/>
                        <a:pt x="2499" y="2"/>
                        <a:pt x="2477" y="6"/>
                      </a:cubicBezTo>
                      <a:cubicBezTo>
                        <a:pt x="2373" y="19"/>
                        <a:pt x="2270" y="45"/>
                        <a:pt x="2180" y="84"/>
                      </a:cubicBezTo>
                      <a:cubicBezTo>
                        <a:pt x="2077" y="122"/>
                        <a:pt x="1987" y="174"/>
                        <a:pt x="1896" y="238"/>
                      </a:cubicBezTo>
                      <a:cubicBezTo>
                        <a:pt x="1806" y="303"/>
                        <a:pt x="1703" y="367"/>
                        <a:pt x="1613" y="445"/>
                      </a:cubicBezTo>
                      <a:cubicBezTo>
                        <a:pt x="1535" y="509"/>
                        <a:pt x="1445" y="586"/>
                        <a:pt x="1355" y="638"/>
                      </a:cubicBezTo>
                      <a:cubicBezTo>
                        <a:pt x="1264" y="702"/>
                        <a:pt x="1174" y="754"/>
                        <a:pt x="1071" y="806"/>
                      </a:cubicBezTo>
                      <a:cubicBezTo>
                        <a:pt x="1032" y="818"/>
                        <a:pt x="981" y="831"/>
                        <a:pt x="929" y="844"/>
                      </a:cubicBezTo>
                      <a:cubicBezTo>
                        <a:pt x="878" y="857"/>
                        <a:pt x="839" y="870"/>
                        <a:pt x="787" y="870"/>
                      </a:cubicBezTo>
                      <a:cubicBezTo>
                        <a:pt x="684" y="870"/>
                        <a:pt x="594" y="870"/>
                        <a:pt x="504" y="857"/>
                      </a:cubicBezTo>
                      <a:cubicBezTo>
                        <a:pt x="413" y="844"/>
                        <a:pt x="336" y="818"/>
                        <a:pt x="259" y="780"/>
                      </a:cubicBezTo>
                      <a:cubicBezTo>
                        <a:pt x="194" y="754"/>
                        <a:pt x="143" y="702"/>
                        <a:pt x="104" y="651"/>
                      </a:cubicBezTo>
                      <a:cubicBezTo>
                        <a:pt x="65" y="612"/>
                        <a:pt x="52" y="548"/>
                        <a:pt x="65" y="509"/>
                      </a:cubicBezTo>
                      <a:cubicBezTo>
                        <a:pt x="65" y="470"/>
                        <a:pt x="104" y="445"/>
                        <a:pt x="143" y="445"/>
                      </a:cubicBezTo>
                      <a:lnTo>
                        <a:pt x="181" y="445"/>
                      </a:lnTo>
                      <a:cubicBezTo>
                        <a:pt x="168" y="432"/>
                        <a:pt x="156" y="419"/>
                        <a:pt x="143" y="419"/>
                      </a:cubicBezTo>
                      <a:cubicBezTo>
                        <a:pt x="130" y="416"/>
                        <a:pt x="119" y="414"/>
                        <a:pt x="108" y="414"/>
                      </a:cubicBezTo>
                      <a:cubicBezTo>
                        <a:pt x="73"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77" y="947"/>
                        <a:pt x="1380" y="896"/>
                        <a:pt x="1484" y="818"/>
                      </a:cubicBezTo>
                      <a:cubicBezTo>
                        <a:pt x="1574" y="754"/>
                        <a:pt x="1664" y="677"/>
                        <a:pt x="1754" y="612"/>
                      </a:cubicBezTo>
                      <a:cubicBezTo>
                        <a:pt x="1845" y="535"/>
                        <a:pt x="1922" y="457"/>
                        <a:pt x="2012" y="393"/>
                      </a:cubicBezTo>
                      <a:cubicBezTo>
                        <a:pt x="2090" y="341"/>
                        <a:pt x="2167" y="277"/>
                        <a:pt x="2257" y="238"/>
                      </a:cubicBezTo>
                      <a:cubicBezTo>
                        <a:pt x="2335" y="200"/>
                        <a:pt x="2412" y="161"/>
                        <a:pt x="2489" y="135"/>
                      </a:cubicBezTo>
                      <a:cubicBezTo>
                        <a:pt x="2567" y="122"/>
                        <a:pt x="2644" y="109"/>
                        <a:pt x="2709" y="109"/>
                      </a:cubicBezTo>
                      <a:cubicBezTo>
                        <a:pt x="2773"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28" y="148"/>
                        <a:pt x="2902" y="109"/>
                      </a:cubicBezTo>
                      <a:cubicBezTo>
                        <a:pt x="2850"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9"/>
                <p:cNvSpPr/>
                <p:nvPr/>
              </p:nvSpPr>
              <p:spPr>
                <a:xfrm>
                  <a:off x="1386723" y="648922"/>
                  <a:ext cx="177474" cy="64143"/>
                </a:xfrm>
                <a:custGeom>
                  <a:rect b="b" l="l" r="r" t="t"/>
                  <a:pathLst>
                    <a:path extrusionOk="0" h="1077" w="2980">
                      <a:moveTo>
                        <a:pt x="2566" y="1"/>
                      </a:moveTo>
                      <a:cubicBezTo>
                        <a:pt x="2541" y="1"/>
                        <a:pt x="2516" y="2"/>
                        <a:pt x="2489" y="6"/>
                      </a:cubicBezTo>
                      <a:cubicBezTo>
                        <a:pt x="2399" y="19"/>
                        <a:pt x="2296" y="45"/>
                        <a:pt x="2205" y="84"/>
                      </a:cubicBezTo>
                      <a:cubicBezTo>
                        <a:pt x="2102" y="122"/>
                        <a:pt x="1999" y="174"/>
                        <a:pt x="1909" y="238"/>
                      </a:cubicBezTo>
                      <a:cubicBezTo>
                        <a:pt x="1819" y="303"/>
                        <a:pt x="1728" y="367"/>
                        <a:pt x="1638" y="445"/>
                      </a:cubicBezTo>
                      <a:cubicBezTo>
                        <a:pt x="1548" y="509"/>
                        <a:pt x="1458" y="586"/>
                        <a:pt x="1367" y="638"/>
                      </a:cubicBezTo>
                      <a:cubicBezTo>
                        <a:pt x="1290" y="702"/>
                        <a:pt x="1187" y="754"/>
                        <a:pt x="1097" y="806"/>
                      </a:cubicBezTo>
                      <a:cubicBezTo>
                        <a:pt x="1045" y="818"/>
                        <a:pt x="993" y="831"/>
                        <a:pt x="955" y="844"/>
                      </a:cubicBezTo>
                      <a:cubicBezTo>
                        <a:pt x="903" y="857"/>
                        <a:pt x="852" y="870"/>
                        <a:pt x="800" y="870"/>
                      </a:cubicBezTo>
                      <a:cubicBezTo>
                        <a:pt x="710" y="870"/>
                        <a:pt x="607" y="870"/>
                        <a:pt x="516" y="857"/>
                      </a:cubicBezTo>
                      <a:cubicBezTo>
                        <a:pt x="439" y="844"/>
                        <a:pt x="349" y="818"/>
                        <a:pt x="271" y="780"/>
                      </a:cubicBezTo>
                      <a:cubicBezTo>
                        <a:pt x="207" y="754"/>
                        <a:pt x="155" y="702"/>
                        <a:pt x="117" y="651"/>
                      </a:cubicBezTo>
                      <a:cubicBezTo>
                        <a:pt x="78" y="612"/>
                        <a:pt x="65" y="548"/>
                        <a:pt x="78" y="509"/>
                      </a:cubicBezTo>
                      <a:cubicBezTo>
                        <a:pt x="91" y="470"/>
                        <a:pt x="117" y="445"/>
                        <a:pt x="155" y="445"/>
                      </a:cubicBezTo>
                      <a:lnTo>
                        <a:pt x="194" y="445"/>
                      </a:lnTo>
                      <a:cubicBezTo>
                        <a:pt x="181" y="432"/>
                        <a:pt x="168" y="432"/>
                        <a:pt x="155" y="419"/>
                      </a:cubicBezTo>
                      <a:cubicBezTo>
                        <a:pt x="104" y="419"/>
                        <a:pt x="52" y="432"/>
                        <a:pt x="39" y="483"/>
                      </a:cubicBezTo>
                      <a:cubicBezTo>
                        <a:pt x="0" y="548"/>
                        <a:pt x="0" y="612"/>
                        <a:pt x="39" y="690"/>
                      </a:cubicBezTo>
                      <a:cubicBezTo>
                        <a:pt x="65" y="767"/>
                        <a:pt x="129" y="831"/>
                        <a:pt x="194" y="883"/>
                      </a:cubicBezTo>
                      <a:cubicBezTo>
                        <a:pt x="284" y="947"/>
                        <a:pt x="374" y="999"/>
                        <a:pt x="478" y="1025"/>
                      </a:cubicBezTo>
                      <a:cubicBezTo>
                        <a:pt x="581" y="1051"/>
                        <a:pt x="697" y="1063"/>
                        <a:pt x="813" y="1076"/>
                      </a:cubicBezTo>
                      <a:cubicBezTo>
                        <a:pt x="864" y="1063"/>
                        <a:pt x="929" y="1063"/>
                        <a:pt x="993" y="1051"/>
                      </a:cubicBezTo>
                      <a:cubicBezTo>
                        <a:pt x="1058" y="1038"/>
                        <a:pt x="1122" y="1012"/>
                        <a:pt x="1174" y="999"/>
                      </a:cubicBezTo>
                      <a:cubicBezTo>
                        <a:pt x="1290" y="947"/>
                        <a:pt x="1393" y="896"/>
                        <a:pt x="1496" y="818"/>
                      </a:cubicBezTo>
                      <a:cubicBezTo>
                        <a:pt x="1599" y="754"/>
                        <a:pt x="1690" y="677"/>
                        <a:pt x="1780" y="612"/>
                      </a:cubicBezTo>
                      <a:cubicBezTo>
                        <a:pt x="1870" y="535"/>
                        <a:pt x="1948" y="457"/>
                        <a:pt x="2025" y="393"/>
                      </a:cubicBezTo>
                      <a:cubicBezTo>
                        <a:pt x="2102" y="341"/>
                        <a:pt x="2193" y="277"/>
                        <a:pt x="2270" y="238"/>
                      </a:cubicBezTo>
                      <a:cubicBezTo>
                        <a:pt x="2347" y="200"/>
                        <a:pt x="2425" y="161"/>
                        <a:pt x="2515" y="135"/>
                      </a:cubicBezTo>
                      <a:cubicBezTo>
                        <a:pt x="2579" y="122"/>
                        <a:pt x="2657" y="109"/>
                        <a:pt x="2734" y="109"/>
                      </a:cubicBezTo>
                      <a:cubicBezTo>
                        <a:pt x="2786" y="109"/>
                        <a:pt x="2837" y="122"/>
                        <a:pt x="2889" y="148"/>
                      </a:cubicBezTo>
                      <a:cubicBezTo>
                        <a:pt x="2928" y="174"/>
                        <a:pt x="2953" y="200"/>
                        <a:pt x="2966" y="225"/>
                      </a:cubicBezTo>
                      <a:cubicBezTo>
                        <a:pt x="2966" y="238"/>
                        <a:pt x="2979" y="251"/>
                        <a:pt x="2979" y="264"/>
                      </a:cubicBezTo>
                      <a:cubicBezTo>
                        <a:pt x="2979" y="251"/>
                        <a:pt x="2979" y="238"/>
                        <a:pt x="2979" y="225"/>
                      </a:cubicBezTo>
                      <a:cubicBezTo>
                        <a:pt x="2966" y="187"/>
                        <a:pt x="2953" y="148"/>
                        <a:pt x="2928" y="109"/>
                      </a:cubicBezTo>
                      <a:cubicBezTo>
                        <a:pt x="2876" y="71"/>
                        <a:pt x="2811" y="32"/>
                        <a:pt x="2747" y="19"/>
                      </a:cubicBezTo>
                      <a:cubicBezTo>
                        <a:pt x="2683" y="10"/>
                        <a:pt x="2626" y="1"/>
                        <a:pt x="2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9"/>
                <p:cNvSpPr/>
                <p:nvPr/>
              </p:nvSpPr>
              <p:spPr>
                <a:xfrm>
                  <a:off x="1485762" y="648922"/>
                  <a:ext cx="175925" cy="63369"/>
                </a:xfrm>
                <a:custGeom>
                  <a:rect b="b" l="l" r="r" t="t"/>
                  <a:pathLst>
                    <a:path extrusionOk="0" h="1064" w="2954">
                      <a:moveTo>
                        <a:pt x="2547" y="1"/>
                      </a:moveTo>
                      <a:cubicBezTo>
                        <a:pt x="2523" y="1"/>
                        <a:pt x="2499" y="2"/>
                        <a:pt x="2477" y="6"/>
                      </a:cubicBezTo>
                      <a:cubicBezTo>
                        <a:pt x="2373"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2" y="818"/>
                        <a:pt x="981" y="831"/>
                        <a:pt x="929" y="844"/>
                      </a:cubicBezTo>
                      <a:cubicBezTo>
                        <a:pt x="891" y="857"/>
                        <a:pt x="839" y="870"/>
                        <a:pt x="787" y="870"/>
                      </a:cubicBezTo>
                      <a:cubicBezTo>
                        <a:pt x="684" y="870"/>
                        <a:pt x="594" y="870"/>
                        <a:pt x="504" y="857"/>
                      </a:cubicBezTo>
                      <a:cubicBezTo>
                        <a:pt x="414"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81" y="883"/>
                      </a:cubicBezTo>
                      <a:cubicBezTo>
                        <a:pt x="272" y="935"/>
                        <a:pt x="362" y="986"/>
                        <a:pt x="465" y="1012"/>
                      </a:cubicBezTo>
                      <a:cubicBezTo>
                        <a:pt x="568" y="1038"/>
                        <a:pt x="684" y="1063"/>
                        <a:pt x="800" y="1063"/>
                      </a:cubicBezTo>
                      <a:cubicBezTo>
                        <a:pt x="852" y="1063"/>
                        <a:pt x="916" y="1051"/>
                        <a:pt x="981" y="1051"/>
                      </a:cubicBezTo>
                      <a:cubicBezTo>
                        <a:pt x="1032" y="1038"/>
                        <a:pt x="1097" y="1012"/>
                        <a:pt x="1161" y="999"/>
                      </a:cubicBezTo>
                      <a:cubicBezTo>
                        <a:pt x="1265" y="947"/>
                        <a:pt x="1381" y="896"/>
                        <a:pt x="1484" y="818"/>
                      </a:cubicBezTo>
                      <a:cubicBezTo>
                        <a:pt x="1574" y="754"/>
                        <a:pt x="1664" y="677"/>
                        <a:pt x="1755" y="612"/>
                      </a:cubicBezTo>
                      <a:cubicBezTo>
                        <a:pt x="1845" y="535"/>
                        <a:pt x="1922" y="457"/>
                        <a:pt x="2012" y="393"/>
                      </a:cubicBezTo>
                      <a:cubicBezTo>
                        <a:pt x="2090" y="341"/>
                        <a:pt x="2167" y="277"/>
                        <a:pt x="2257" y="238"/>
                      </a:cubicBezTo>
                      <a:cubicBezTo>
                        <a:pt x="2335" y="200"/>
                        <a:pt x="2412" y="161"/>
                        <a:pt x="2490" y="135"/>
                      </a:cubicBezTo>
                      <a:cubicBezTo>
                        <a:pt x="2567" y="122"/>
                        <a:pt x="2631" y="109"/>
                        <a:pt x="2709" y="109"/>
                      </a:cubicBezTo>
                      <a:cubicBezTo>
                        <a:pt x="2760" y="109"/>
                        <a:pt x="2825" y="122"/>
                        <a:pt x="2876" y="148"/>
                      </a:cubicBezTo>
                      <a:cubicBezTo>
                        <a:pt x="2902" y="174"/>
                        <a:pt x="2928" y="200"/>
                        <a:pt x="2941" y="225"/>
                      </a:cubicBezTo>
                      <a:cubicBezTo>
                        <a:pt x="2954" y="238"/>
                        <a:pt x="2954" y="251"/>
                        <a:pt x="2954" y="264"/>
                      </a:cubicBezTo>
                      <a:cubicBezTo>
                        <a:pt x="2954" y="251"/>
                        <a:pt x="2954" y="238"/>
                        <a:pt x="2954" y="225"/>
                      </a:cubicBezTo>
                      <a:cubicBezTo>
                        <a:pt x="2954" y="187"/>
                        <a:pt x="2941" y="148"/>
                        <a:pt x="2902" y="109"/>
                      </a:cubicBezTo>
                      <a:cubicBezTo>
                        <a:pt x="2851" y="71"/>
                        <a:pt x="2799" y="32"/>
                        <a:pt x="2722" y="19"/>
                      </a:cubicBezTo>
                      <a:cubicBezTo>
                        <a:pt x="2667"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9"/>
                <p:cNvSpPr/>
                <p:nvPr/>
              </p:nvSpPr>
              <p:spPr>
                <a:xfrm>
                  <a:off x="158331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89" y="122"/>
                        <a:pt x="1999" y="174"/>
                        <a:pt x="1909" y="238"/>
                      </a:cubicBezTo>
                      <a:cubicBezTo>
                        <a:pt x="1806" y="303"/>
                        <a:pt x="1715" y="367"/>
                        <a:pt x="1625" y="445"/>
                      </a:cubicBezTo>
                      <a:cubicBezTo>
                        <a:pt x="1535" y="509"/>
                        <a:pt x="1458" y="586"/>
                        <a:pt x="1354"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17" y="445"/>
                        <a:pt x="142" y="445"/>
                      </a:cubicBezTo>
                      <a:lnTo>
                        <a:pt x="181" y="445"/>
                      </a:lnTo>
                      <a:cubicBezTo>
                        <a:pt x="168" y="432"/>
                        <a:pt x="168"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84" y="935"/>
                        <a:pt x="374" y="986"/>
                        <a:pt x="478" y="1012"/>
                      </a:cubicBezTo>
                      <a:cubicBezTo>
                        <a:pt x="581" y="1038"/>
                        <a:pt x="697" y="1063"/>
                        <a:pt x="800" y="1063"/>
                      </a:cubicBezTo>
                      <a:cubicBezTo>
                        <a:pt x="864" y="1063"/>
                        <a:pt x="929" y="1051"/>
                        <a:pt x="980" y="1051"/>
                      </a:cubicBezTo>
                      <a:cubicBezTo>
                        <a:pt x="1045" y="1038"/>
                        <a:pt x="1109"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47" y="200"/>
                        <a:pt x="2425" y="161"/>
                        <a:pt x="2502" y="135"/>
                      </a:cubicBezTo>
                      <a:cubicBezTo>
                        <a:pt x="2579" y="122"/>
                        <a:pt x="2644" y="109"/>
                        <a:pt x="2721" y="109"/>
                      </a:cubicBezTo>
                      <a:cubicBezTo>
                        <a:pt x="2773" y="109"/>
                        <a:pt x="2837" y="122"/>
                        <a:pt x="2876" y="148"/>
                      </a:cubicBezTo>
                      <a:cubicBezTo>
                        <a:pt x="2915" y="174"/>
                        <a:pt x="2940" y="200"/>
                        <a:pt x="2953" y="225"/>
                      </a:cubicBezTo>
                      <a:cubicBezTo>
                        <a:pt x="2966" y="238"/>
                        <a:pt x="2966" y="251"/>
                        <a:pt x="2966" y="264"/>
                      </a:cubicBezTo>
                      <a:cubicBezTo>
                        <a:pt x="2966" y="251"/>
                        <a:pt x="2966" y="238"/>
                        <a:pt x="2966" y="225"/>
                      </a:cubicBezTo>
                      <a:cubicBezTo>
                        <a:pt x="2966" y="187"/>
                        <a:pt x="2940" y="148"/>
                        <a:pt x="2915" y="109"/>
                      </a:cubicBezTo>
                      <a:cubicBezTo>
                        <a:pt x="2863" y="71"/>
                        <a:pt x="2799"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9"/>
                <p:cNvSpPr/>
                <p:nvPr/>
              </p:nvSpPr>
              <p:spPr>
                <a:xfrm>
                  <a:off x="1681579" y="648922"/>
                  <a:ext cx="176700" cy="63369"/>
                </a:xfrm>
                <a:custGeom>
                  <a:rect b="b" l="l" r="r" t="t"/>
                  <a:pathLst>
                    <a:path extrusionOk="0" h="1064" w="2967">
                      <a:moveTo>
                        <a:pt x="2556" y="1"/>
                      </a:moveTo>
                      <a:cubicBezTo>
                        <a:pt x="2530"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8" y="702"/>
                        <a:pt x="1174" y="754"/>
                        <a:pt x="1084" y="806"/>
                      </a:cubicBezTo>
                      <a:cubicBezTo>
                        <a:pt x="1033" y="818"/>
                        <a:pt x="994" y="831"/>
                        <a:pt x="942" y="844"/>
                      </a:cubicBezTo>
                      <a:cubicBezTo>
                        <a:pt x="891" y="857"/>
                        <a:pt x="839" y="870"/>
                        <a:pt x="788" y="870"/>
                      </a:cubicBezTo>
                      <a:cubicBezTo>
                        <a:pt x="697" y="870"/>
                        <a:pt x="594" y="870"/>
                        <a:pt x="504" y="857"/>
                      </a:cubicBezTo>
                      <a:cubicBezTo>
                        <a:pt x="427" y="844"/>
                        <a:pt x="336" y="818"/>
                        <a:pt x="272" y="780"/>
                      </a:cubicBezTo>
                      <a:cubicBezTo>
                        <a:pt x="207" y="754"/>
                        <a:pt x="143" y="702"/>
                        <a:pt x="104" y="651"/>
                      </a:cubicBezTo>
                      <a:cubicBezTo>
                        <a:pt x="78" y="612"/>
                        <a:pt x="65" y="548"/>
                        <a:pt x="78" y="509"/>
                      </a:cubicBezTo>
                      <a:cubicBezTo>
                        <a:pt x="78" y="470"/>
                        <a:pt x="104" y="445"/>
                        <a:pt x="143" y="445"/>
                      </a:cubicBezTo>
                      <a:lnTo>
                        <a:pt x="182" y="445"/>
                      </a:lnTo>
                      <a:cubicBezTo>
                        <a:pt x="169" y="432"/>
                        <a:pt x="156" y="419"/>
                        <a:pt x="143" y="419"/>
                      </a:cubicBezTo>
                      <a:cubicBezTo>
                        <a:pt x="134" y="416"/>
                        <a:pt x="124" y="414"/>
                        <a:pt x="114" y="414"/>
                      </a:cubicBezTo>
                      <a:cubicBezTo>
                        <a:pt x="82" y="414"/>
                        <a:pt x="50" y="431"/>
                        <a:pt x="40" y="470"/>
                      </a:cubicBezTo>
                      <a:cubicBezTo>
                        <a:pt x="1" y="535"/>
                        <a:pt x="1" y="612"/>
                        <a:pt x="40"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2" y="999"/>
                      </a:cubicBezTo>
                      <a:cubicBezTo>
                        <a:pt x="1278" y="947"/>
                        <a:pt x="1381" y="896"/>
                        <a:pt x="1484" y="818"/>
                      </a:cubicBezTo>
                      <a:cubicBezTo>
                        <a:pt x="1587" y="754"/>
                        <a:pt x="1677" y="677"/>
                        <a:pt x="1768" y="612"/>
                      </a:cubicBezTo>
                      <a:cubicBezTo>
                        <a:pt x="1858" y="535"/>
                        <a:pt x="1935" y="457"/>
                        <a:pt x="2025" y="393"/>
                      </a:cubicBezTo>
                      <a:cubicBezTo>
                        <a:pt x="2090" y="341"/>
                        <a:pt x="2180" y="277"/>
                        <a:pt x="2258" y="238"/>
                      </a:cubicBezTo>
                      <a:cubicBezTo>
                        <a:pt x="2335" y="200"/>
                        <a:pt x="2425" y="161"/>
                        <a:pt x="2503" y="135"/>
                      </a:cubicBezTo>
                      <a:cubicBezTo>
                        <a:pt x="2567" y="122"/>
                        <a:pt x="2644" y="109"/>
                        <a:pt x="2722" y="109"/>
                      </a:cubicBezTo>
                      <a:cubicBezTo>
                        <a:pt x="2773" y="109"/>
                        <a:pt x="2838"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4" y="71"/>
                        <a:pt x="2799" y="32"/>
                        <a:pt x="2735"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9"/>
                <p:cNvSpPr/>
                <p:nvPr/>
              </p:nvSpPr>
              <p:spPr>
                <a:xfrm>
                  <a:off x="1779904"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5" y="367"/>
                        <a:pt x="1625" y="445"/>
                      </a:cubicBezTo>
                      <a:cubicBezTo>
                        <a:pt x="1535" y="509"/>
                        <a:pt x="1445" y="586"/>
                        <a:pt x="1354" y="638"/>
                      </a:cubicBezTo>
                      <a:cubicBezTo>
                        <a:pt x="1264" y="702"/>
                        <a:pt x="1174" y="754"/>
                        <a:pt x="1071" y="806"/>
                      </a:cubicBezTo>
                      <a:cubicBezTo>
                        <a:pt x="1032" y="818"/>
                        <a:pt x="980"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45" y="1038"/>
                        <a:pt x="1097" y="1012"/>
                        <a:pt x="1161" y="999"/>
                      </a:cubicBezTo>
                      <a:cubicBezTo>
                        <a:pt x="1277" y="947"/>
                        <a:pt x="1380" y="896"/>
                        <a:pt x="1483" y="818"/>
                      </a:cubicBezTo>
                      <a:cubicBezTo>
                        <a:pt x="1587" y="754"/>
                        <a:pt x="1664" y="677"/>
                        <a:pt x="1754" y="612"/>
                      </a:cubicBezTo>
                      <a:cubicBezTo>
                        <a:pt x="1844"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0" y="148"/>
                        <a:pt x="2902" y="109"/>
                      </a:cubicBezTo>
                      <a:cubicBezTo>
                        <a:pt x="2850"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9"/>
                <p:cNvSpPr/>
                <p:nvPr/>
              </p:nvSpPr>
              <p:spPr>
                <a:xfrm>
                  <a:off x="1877454"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47" y="509"/>
                        <a:pt x="1457" y="586"/>
                        <a:pt x="1367" y="638"/>
                      </a:cubicBezTo>
                      <a:cubicBezTo>
                        <a:pt x="1277" y="702"/>
                        <a:pt x="1186" y="754"/>
                        <a:pt x="1083" y="806"/>
                      </a:cubicBezTo>
                      <a:cubicBezTo>
                        <a:pt x="1045" y="818"/>
                        <a:pt x="993" y="831"/>
                        <a:pt x="941" y="844"/>
                      </a:cubicBezTo>
                      <a:cubicBezTo>
                        <a:pt x="890" y="857"/>
                        <a:pt x="851" y="870"/>
                        <a:pt x="800" y="870"/>
                      </a:cubicBezTo>
                      <a:cubicBezTo>
                        <a:pt x="696" y="870"/>
                        <a:pt x="606" y="870"/>
                        <a:pt x="516" y="857"/>
                      </a:cubicBezTo>
                      <a:cubicBezTo>
                        <a:pt x="426" y="844"/>
                        <a:pt x="348" y="818"/>
                        <a:pt x="271" y="780"/>
                      </a:cubicBezTo>
                      <a:cubicBezTo>
                        <a:pt x="206" y="754"/>
                        <a:pt x="155" y="702"/>
                        <a:pt x="103" y="651"/>
                      </a:cubicBezTo>
                      <a:cubicBezTo>
                        <a:pt x="77" y="612"/>
                        <a:pt x="65" y="548"/>
                        <a:pt x="77" y="509"/>
                      </a:cubicBezTo>
                      <a:cubicBezTo>
                        <a:pt x="77" y="470"/>
                        <a:pt x="116" y="445"/>
                        <a:pt x="142" y="445"/>
                      </a:cubicBezTo>
                      <a:lnTo>
                        <a:pt x="181" y="445"/>
                      </a:lnTo>
                      <a:cubicBezTo>
                        <a:pt x="181" y="432"/>
                        <a:pt x="168" y="419"/>
                        <a:pt x="155" y="419"/>
                      </a:cubicBezTo>
                      <a:cubicBezTo>
                        <a:pt x="143" y="416"/>
                        <a:pt x="130" y="414"/>
                        <a:pt x="119" y="414"/>
                      </a:cubicBezTo>
                      <a:cubicBezTo>
                        <a:pt x="81" y="414"/>
                        <a:pt x="49" y="431"/>
                        <a:pt x="39" y="470"/>
                      </a:cubicBezTo>
                      <a:cubicBezTo>
                        <a:pt x="0" y="535"/>
                        <a:pt x="0" y="612"/>
                        <a:pt x="39" y="677"/>
                      </a:cubicBezTo>
                      <a:cubicBezTo>
                        <a:pt x="77" y="754"/>
                        <a:pt x="129" y="818"/>
                        <a:pt x="194" y="883"/>
                      </a:cubicBezTo>
                      <a:cubicBezTo>
                        <a:pt x="284" y="935"/>
                        <a:pt x="374" y="986"/>
                        <a:pt x="477" y="1012"/>
                      </a:cubicBezTo>
                      <a:cubicBezTo>
                        <a:pt x="580" y="1038"/>
                        <a:pt x="696" y="1063"/>
                        <a:pt x="800" y="1063"/>
                      </a:cubicBezTo>
                      <a:cubicBezTo>
                        <a:pt x="864" y="1063"/>
                        <a:pt x="929" y="1051"/>
                        <a:pt x="993" y="1051"/>
                      </a:cubicBezTo>
                      <a:cubicBezTo>
                        <a:pt x="1045" y="1038"/>
                        <a:pt x="1109" y="1012"/>
                        <a:pt x="1174" y="999"/>
                      </a:cubicBezTo>
                      <a:cubicBezTo>
                        <a:pt x="1277" y="947"/>
                        <a:pt x="1393" y="896"/>
                        <a:pt x="1496" y="818"/>
                      </a:cubicBezTo>
                      <a:cubicBezTo>
                        <a:pt x="1586" y="754"/>
                        <a:pt x="1676" y="677"/>
                        <a:pt x="1767" y="612"/>
                      </a:cubicBezTo>
                      <a:cubicBezTo>
                        <a:pt x="1857" y="535"/>
                        <a:pt x="1934" y="457"/>
                        <a:pt x="2025" y="393"/>
                      </a:cubicBezTo>
                      <a:cubicBezTo>
                        <a:pt x="2102" y="341"/>
                        <a:pt x="2179" y="277"/>
                        <a:pt x="2270" y="238"/>
                      </a:cubicBezTo>
                      <a:cubicBezTo>
                        <a:pt x="2347" y="200"/>
                        <a:pt x="2424" y="161"/>
                        <a:pt x="2502" y="135"/>
                      </a:cubicBezTo>
                      <a:cubicBezTo>
                        <a:pt x="2579" y="122"/>
                        <a:pt x="2643" y="109"/>
                        <a:pt x="2721" y="109"/>
                      </a:cubicBezTo>
                      <a:cubicBezTo>
                        <a:pt x="2772" y="109"/>
                        <a:pt x="2837" y="122"/>
                        <a:pt x="2888" y="148"/>
                      </a:cubicBezTo>
                      <a:cubicBezTo>
                        <a:pt x="2914" y="174"/>
                        <a:pt x="2940" y="200"/>
                        <a:pt x="2953" y="225"/>
                      </a:cubicBezTo>
                      <a:cubicBezTo>
                        <a:pt x="2966"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9"/>
                <p:cNvSpPr/>
                <p:nvPr/>
              </p:nvSpPr>
              <p:spPr>
                <a:xfrm>
                  <a:off x="1975720"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06" y="303"/>
                        <a:pt x="1716" y="367"/>
                        <a:pt x="1625" y="445"/>
                      </a:cubicBezTo>
                      <a:cubicBezTo>
                        <a:pt x="1535" y="509"/>
                        <a:pt x="1458" y="586"/>
                        <a:pt x="1355" y="638"/>
                      </a:cubicBezTo>
                      <a:cubicBezTo>
                        <a:pt x="1277" y="702"/>
                        <a:pt x="1187" y="754"/>
                        <a:pt x="1084" y="806"/>
                      </a:cubicBezTo>
                      <a:cubicBezTo>
                        <a:pt x="1032" y="818"/>
                        <a:pt x="993" y="831"/>
                        <a:pt x="942" y="844"/>
                      </a:cubicBezTo>
                      <a:cubicBezTo>
                        <a:pt x="890" y="857"/>
                        <a:pt x="839" y="870"/>
                        <a:pt x="800" y="870"/>
                      </a:cubicBezTo>
                      <a:cubicBezTo>
                        <a:pt x="697" y="870"/>
                        <a:pt x="607" y="870"/>
                        <a:pt x="503" y="857"/>
                      </a:cubicBezTo>
                      <a:cubicBezTo>
                        <a:pt x="426" y="844"/>
                        <a:pt x="349" y="818"/>
                        <a:pt x="271" y="780"/>
                      </a:cubicBezTo>
                      <a:cubicBezTo>
                        <a:pt x="207" y="754"/>
                        <a:pt x="142" y="702"/>
                        <a:pt x="104" y="651"/>
                      </a:cubicBezTo>
                      <a:cubicBezTo>
                        <a:pt x="78" y="612"/>
                        <a:pt x="65" y="548"/>
                        <a:pt x="78" y="509"/>
                      </a:cubicBezTo>
                      <a:cubicBezTo>
                        <a:pt x="78" y="470"/>
                        <a:pt x="104" y="445"/>
                        <a:pt x="142" y="445"/>
                      </a:cubicBezTo>
                      <a:lnTo>
                        <a:pt x="181" y="445"/>
                      </a:lnTo>
                      <a:cubicBezTo>
                        <a:pt x="168" y="432"/>
                        <a:pt x="155" y="419"/>
                        <a:pt x="142" y="419"/>
                      </a:cubicBezTo>
                      <a:cubicBezTo>
                        <a:pt x="133" y="416"/>
                        <a:pt x="123" y="414"/>
                        <a:pt x="114"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00" y="1063"/>
                      </a:cubicBezTo>
                      <a:cubicBezTo>
                        <a:pt x="865" y="1063"/>
                        <a:pt x="929" y="1051"/>
                        <a:pt x="981" y="1051"/>
                      </a:cubicBezTo>
                      <a:cubicBezTo>
                        <a:pt x="1045" y="1038"/>
                        <a:pt x="1110" y="1012"/>
                        <a:pt x="1161" y="999"/>
                      </a:cubicBezTo>
                      <a:cubicBezTo>
                        <a:pt x="1277" y="947"/>
                        <a:pt x="1393" y="896"/>
                        <a:pt x="1483" y="818"/>
                      </a:cubicBezTo>
                      <a:cubicBezTo>
                        <a:pt x="1587" y="754"/>
                        <a:pt x="1677" y="677"/>
                        <a:pt x="1767" y="612"/>
                      </a:cubicBezTo>
                      <a:cubicBezTo>
                        <a:pt x="1857" y="535"/>
                        <a:pt x="1935" y="457"/>
                        <a:pt x="2025" y="393"/>
                      </a:cubicBezTo>
                      <a:cubicBezTo>
                        <a:pt x="2102" y="341"/>
                        <a:pt x="2180" y="277"/>
                        <a:pt x="2270" y="238"/>
                      </a:cubicBezTo>
                      <a:cubicBezTo>
                        <a:pt x="2335" y="200"/>
                        <a:pt x="2425" y="161"/>
                        <a:pt x="2502" y="135"/>
                      </a:cubicBezTo>
                      <a:cubicBezTo>
                        <a:pt x="2580" y="122"/>
                        <a:pt x="2644" y="109"/>
                        <a:pt x="2721" y="109"/>
                      </a:cubicBezTo>
                      <a:cubicBezTo>
                        <a:pt x="2773" y="109"/>
                        <a:pt x="2837" y="122"/>
                        <a:pt x="2876" y="148"/>
                      </a:cubicBezTo>
                      <a:cubicBezTo>
                        <a:pt x="2915" y="174"/>
                        <a:pt x="2941" y="200"/>
                        <a:pt x="2953" y="225"/>
                      </a:cubicBezTo>
                      <a:cubicBezTo>
                        <a:pt x="2953"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9"/>
                <p:cNvSpPr/>
                <p:nvPr/>
              </p:nvSpPr>
              <p:spPr>
                <a:xfrm>
                  <a:off x="2074045" y="648922"/>
                  <a:ext cx="176640" cy="63369"/>
                </a:xfrm>
                <a:custGeom>
                  <a:rect b="b" l="l" r="r" t="t"/>
                  <a:pathLst>
                    <a:path extrusionOk="0" h="1064" w="2966">
                      <a:moveTo>
                        <a:pt x="2553" y="1"/>
                      </a:moveTo>
                      <a:cubicBezTo>
                        <a:pt x="2528"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52" y="548"/>
                        <a:pt x="65"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4" y="883"/>
                      </a:cubicBezTo>
                      <a:cubicBezTo>
                        <a:pt x="271" y="935"/>
                        <a:pt x="374" y="986"/>
                        <a:pt x="464" y="1012"/>
                      </a:cubicBezTo>
                      <a:cubicBezTo>
                        <a:pt x="580" y="1038"/>
                        <a:pt x="684" y="1063"/>
                        <a:pt x="800" y="1063"/>
                      </a:cubicBezTo>
                      <a:cubicBezTo>
                        <a:pt x="864" y="1063"/>
                        <a:pt x="916"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3" y="109"/>
                        <a:pt x="2721" y="109"/>
                      </a:cubicBezTo>
                      <a:cubicBezTo>
                        <a:pt x="2772" y="109"/>
                        <a:pt x="2824" y="122"/>
                        <a:pt x="2876" y="148"/>
                      </a:cubicBezTo>
                      <a:cubicBezTo>
                        <a:pt x="2914" y="174"/>
                        <a:pt x="2940"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9"/>
                <p:cNvSpPr/>
                <p:nvPr/>
              </p:nvSpPr>
              <p:spPr>
                <a:xfrm>
                  <a:off x="2172310"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77" y="857"/>
                        <a:pt x="839" y="870"/>
                        <a:pt x="787" y="870"/>
                      </a:cubicBezTo>
                      <a:cubicBezTo>
                        <a:pt x="684" y="870"/>
                        <a:pt x="594" y="870"/>
                        <a:pt x="504" y="857"/>
                      </a:cubicBezTo>
                      <a:cubicBezTo>
                        <a:pt x="413" y="844"/>
                        <a:pt x="336" y="818"/>
                        <a:pt x="259"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74" y="754"/>
                        <a:pt x="1664" y="677"/>
                        <a:pt x="1754" y="612"/>
                      </a:cubicBezTo>
                      <a:cubicBezTo>
                        <a:pt x="1845" y="535"/>
                        <a:pt x="1935" y="457"/>
                        <a:pt x="2012" y="393"/>
                      </a:cubicBezTo>
                      <a:cubicBezTo>
                        <a:pt x="2090" y="341"/>
                        <a:pt x="2167" y="277"/>
                        <a:pt x="2257" y="238"/>
                      </a:cubicBezTo>
                      <a:cubicBezTo>
                        <a:pt x="2335" y="200"/>
                        <a:pt x="2412" y="161"/>
                        <a:pt x="2502" y="135"/>
                      </a:cubicBezTo>
                      <a:cubicBezTo>
                        <a:pt x="2567" y="122"/>
                        <a:pt x="2644" y="109"/>
                        <a:pt x="2708" y="109"/>
                      </a:cubicBezTo>
                      <a:cubicBezTo>
                        <a:pt x="2773" y="109"/>
                        <a:pt x="2825" y="122"/>
                        <a:pt x="2876" y="148"/>
                      </a:cubicBezTo>
                      <a:cubicBezTo>
                        <a:pt x="2902" y="174"/>
                        <a:pt x="2928" y="200"/>
                        <a:pt x="2941" y="225"/>
                      </a:cubicBezTo>
                      <a:cubicBezTo>
                        <a:pt x="2953" y="238"/>
                        <a:pt x="2953" y="251"/>
                        <a:pt x="2953" y="264"/>
                      </a:cubicBezTo>
                      <a:cubicBezTo>
                        <a:pt x="2953" y="251"/>
                        <a:pt x="2953" y="238"/>
                        <a:pt x="2953" y="225"/>
                      </a:cubicBezTo>
                      <a:cubicBezTo>
                        <a:pt x="2953" y="187"/>
                        <a:pt x="2928" y="148"/>
                        <a:pt x="2902" y="109"/>
                      </a:cubicBezTo>
                      <a:cubicBezTo>
                        <a:pt x="2850" y="71"/>
                        <a:pt x="2799" y="32"/>
                        <a:pt x="2734" y="19"/>
                      </a:cubicBezTo>
                      <a:cubicBezTo>
                        <a:pt x="2670" y="10"/>
                        <a:pt x="260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9"/>
                <p:cNvSpPr/>
                <p:nvPr/>
              </p:nvSpPr>
              <p:spPr>
                <a:xfrm>
                  <a:off x="2269861" y="648922"/>
                  <a:ext cx="176640" cy="63369"/>
                </a:xfrm>
                <a:custGeom>
                  <a:rect b="b" l="l" r="r" t="t"/>
                  <a:pathLst>
                    <a:path extrusionOk="0" h="1064" w="2966">
                      <a:moveTo>
                        <a:pt x="2560" y="1"/>
                      </a:moveTo>
                      <a:cubicBezTo>
                        <a:pt x="2535" y="1"/>
                        <a:pt x="2512" y="2"/>
                        <a:pt x="2489" y="6"/>
                      </a:cubicBezTo>
                      <a:cubicBezTo>
                        <a:pt x="2386" y="19"/>
                        <a:pt x="2283" y="45"/>
                        <a:pt x="2192" y="84"/>
                      </a:cubicBezTo>
                      <a:cubicBezTo>
                        <a:pt x="2089" y="122"/>
                        <a:pt x="1999" y="174"/>
                        <a:pt x="1909" y="238"/>
                      </a:cubicBezTo>
                      <a:cubicBezTo>
                        <a:pt x="1805" y="303"/>
                        <a:pt x="1715" y="367"/>
                        <a:pt x="1625" y="445"/>
                      </a:cubicBezTo>
                      <a:cubicBezTo>
                        <a:pt x="1535" y="509"/>
                        <a:pt x="1457" y="586"/>
                        <a:pt x="1354" y="638"/>
                      </a:cubicBezTo>
                      <a:cubicBezTo>
                        <a:pt x="1277" y="702"/>
                        <a:pt x="1187" y="754"/>
                        <a:pt x="1083" y="806"/>
                      </a:cubicBezTo>
                      <a:cubicBezTo>
                        <a:pt x="1032" y="818"/>
                        <a:pt x="993" y="831"/>
                        <a:pt x="942" y="844"/>
                      </a:cubicBezTo>
                      <a:cubicBezTo>
                        <a:pt x="890" y="857"/>
                        <a:pt x="838" y="870"/>
                        <a:pt x="800" y="870"/>
                      </a:cubicBezTo>
                      <a:cubicBezTo>
                        <a:pt x="697" y="870"/>
                        <a:pt x="606" y="870"/>
                        <a:pt x="503" y="857"/>
                      </a:cubicBezTo>
                      <a:cubicBezTo>
                        <a:pt x="426" y="844"/>
                        <a:pt x="348" y="818"/>
                        <a:pt x="271" y="780"/>
                      </a:cubicBezTo>
                      <a:cubicBezTo>
                        <a:pt x="207" y="754"/>
                        <a:pt x="142" y="702"/>
                        <a:pt x="103" y="651"/>
                      </a:cubicBezTo>
                      <a:cubicBezTo>
                        <a:pt x="78" y="612"/>
                        <a:pt x="65" y="548"/>
                        <a:pt x="78" y="509"/>
                      </a:cubicBezTo>
                      <a:cubicBezTo>
                        <a:pt x="78" y="470"/>
                        <a:pt x="116" y="445"/>
                        <a:pt x="142" y="445"/>
                      </a:cubicBezTo>
                      <a:lnTo>
                        <a:pt x="181" y="445"/>
                      </a:lnTo>
                      <a:cubicBezTo>
                        <a:pt x="168" y="432"/>
                        <a:pt x="168" y="419"/>
                        <a:pt x="155" y="419"/>
                      </a:cubicBezTo>
                      <a:cubicBezTo>
                        <a:pt x="143" y="416"/>
                        <a:pt x="131" y="414"/>
                        <a:pt x="119" y="414"/>
                      </a:cubicBezTo>
                      <a:cubicBezTo>
                        <a:pt x="81" y="414"/>
                        <a:pt x="49" y="431"/>
                        <a:pt x="39" y="470"/>
                      </a:cubicBezTo>
                      <a:cubicBezTo>
                        <a:pt x="0" y="535"/>
                        <a:pt x="0" y="612"/>
                        <a:pt x="39" y="677"/>
                      </a:cubicBezTo>
                      <a:cubicBezTo>
                        <a:pt x="78" y="754"/>
                        <a:pt x="129" y="818"/>
                        <a:pt x="194" y="883"/>
                      </a:cubicBezTo>
                      <a:cubicBezTo>
                        <a:pt x="284" y="935"/>
                        <a:pt x="374" y="986"/>
                        <a:pt x="477" y="1012"/>
                      </a:cubicBezTo>
                      <a:cubicBezTo>
                        <a:pt x="580" y="1038"/>
                        <a:pt x="697" y="1063"/>
                        <a:pt x="813" y="1063"/>
                      </a:cubicBezTo>
                      <a:cubicBezTo>
                        <a:pt x="864" y="1063"/>
                        <a:pt x="929" y="1051"/>
                        <a:pt x="993" y="1051"/>
                      </a:cubicBezTo>
                      <a:cubicBezTo>
                        <a:pt x="1045" y="1038"/>
                        <a:pt x="1109" y="1012"/>
                        <a:pt x="1174" y="999"/>
                      </a:cubicBezTo>
                      <a:cubicBezTo>
                        <a:pt x="1277" y="947"/>
                        <a:pt x="1393" y="896"/>
                        <a:pt x="1496" y="818"/>
                      </a:cubicBezTo>
                      <a:cubicBezTo>
                        <a:pt x="1586" y="754"/>
                        <a:pt x="1677" y="677"/>
                        <a:pt x="1767" y="612"/>
                      </a:cubicBezTo>
                      <a:cubicBezTo>
                        <a:pt x="1857" y="535"/>
                        <a:pt x="1934" y="457"/>
                        <a:pt x="2025" y="393"/>
                      </a:cubicBezTo>
                      <a:cubicBezTo>
                        <a:pt x="2102" y="341"/>
                        <a:pt x="2179" y="277"/>
                        <a:pt x="2270" y="238"/>
                      </a:cubicBezTo>
                      <a:cubicBezTo>
                        <a:pt x="2347" y="200"/>
                        <a:pt x="2424" y="161"/>
                        <a:pt x="2502" y="135"/>
                      </a:cubicBezTo>
                      <a:cubicBezTo>
                        <a:pt x="2579" y="122"/>
                        <a:pt x="2644" y="109"/>
                        <a:pt x="2721" y="109"/>
                      </a:cubicBezTo>
                      <a:cubicBezTo>
                        <a:pt x="2773" y="109"/>
                        <a:pt x="2837" y="122"/>
                        <a:pt x="2889"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9"/>
                <p:cNvSpPr/>
                <p:nvPr/>
              </p:nvSpPr>
              <p:spPr>
                <a:xfrm>
                  <a:off x="2368126"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90" y="122"/>
                        <a:pt x="1986" y="174"/>
                        <a:pt x="1896" y="238"/>
                      </a:cubicBezTo>
                      <a:cubicBezTo>
                        <a:pt x="1806" y="303"/>
                        <a:pt x="1716" y="367"/>
                        <a:pt x="1625" y="445"/>
                      </a:cubicBezTo>
                      <a:cubicBezTo>
                        <a:pt x="1535" y="509"/>
                        <a:pt x="1445" y="586"/>
                        <a:pt x="1355" y="638"/>
                      </a:cubicBezTo>
                      <a:cubicBezTo>
                        <a:pt x="1277" y="702"/>
                        <a:pt x="1174" y="754"/>
                        <a:pt x="1084" y="806"/>
                      </a:cubicBezTo>
                      <a:cubicBezTo>
                        <a:pt x="1032" y="818"/>
                        <a:pt x="981" y="831"/>
                        <a:pt x="942" y="844"/>
                      </a:cubicBezTo>
                      <a:cubicBezTo>
                        <a:pt x="890" y="857"/>
                        <a:pt x="839" y="870"/>
                        <a:pt x="787" y="870"/>
                      </a:cubicBezTo>
                      <a:cubicBezTo>
                        <a:pt x="697" y="870"/>
                        <a:pt x="594" y="870"/>
                        <a:pt x="504" y="857"/>
                      </a:cubicBezTo>
                      <a:cubicBezTo>
                        <a:pt x="426" y="844"/>
                        <a:pt x="336" y="818"/>
                        <a:pt x="259" y="780"/>
                      </a:cubicBezTo>
                      <a:cubicBezTo>
                        <a:pt x="207" y="754"/>
                        <a:pt x="143" y="702"/>
                        <a:pt x="104" y="651"/>
                      </a:cubicBezTo>
                      <a:cubicBezTo>
                        <a:pt x="78" y="612"/>
                        <a:pt x="65" y="548"/>
                        <a:pt x="65" y="509"/>
                      </a:cubicBezTo>
                      <a:cubicBezTo>
                        <a:pt x="78" y="470"/>
                        <a:pt x="104" y="445"/>
                        <a:pt x="143" y="445"/>
                      </a:cubicBezTo>
                      <a:lnTo>
                        <a:pt x="181" y="445"/>
                      </a:lnTo>
                      <a:cubicBezTo>
                        <a:pt x="168" y="432"/>
                        <a:pt x="155" y="419"/>
                        <a:pt x="143" y="419"/>
                      </a:cubicBezTo>
                      <a:cubicBezTo>
                        <a:pt x="133"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0" y="896"/>
                        <a:pt x="1484" y="818"/>
                      </a:cubicBezTo>
                      <a:cubicBezTo>
                        <a:pt x="1587" y="754"/>
                        <a:pt x="1677" y="677"/>
                        <a:pt x="1767" y="612"/>
                      </a:cubicBezTo>
                      <a:cubicBezTo>
                        <a:pt x="1858" y="535"/>
                        <a:pt x="1935" y="457"/>
                        <a:pt x="2025" y="393"/>
                      </a:cubicBezTo>
                      <a:cubicBezTo>
                        <a:pt x="2090" y="341"/>
                        <a:pt x="2180" y="277"/>
                        <a:pt x="2257" y="238"/>
                      </a:cubicBezTo>
                      <a:cubicBezTo>
                        <a:pt x="2335" y="200"/>
                        <a:pt x="2425" y="161"/>
                        <a:pt x="2502" y="135"/>
                      </a:cubicBezTo>
                      <a:cubicBezTo>
                        <a:pt x="2567" y="122"/>
                        <a:pt x="2644" y="109"/>
                        <a:pt x="2721" y="109"/>
                      </a:cubicBezTo>
                      <a:cubicBezTo>
                        <a:pt x="2773" y="109"/>
                        <a:pt x="2838" y="122"/>
                        <a:pt x="2876" y="148"/>
                      </a:cubicBezTo>
                      <a:cubicBezTo>
                        <a:pt x="2915" y="174"/>
                        <a:pt x="2941" y="200"/>
                        <a:pt x="2954" y="225"/>
                      </a:cubicBezTo>
                      <a:cubicBezTo>
                        <a:pt x="2954" y="238"/>
                        <a:pt x="2966" y="251"/>
                        <a:pt x="2966" y="264"/>
                      </a:cubicBezTo>
                      <a:cubicBezTo>
                        <a:pt x="2966" y="251"/>
                        <a:pt x="2966" y="238"/>
                        <a:pt x="2966" y="225"/>
                      </a:cubicBezTo>
                      <a:cubicBezTo>
                        <a:pt x="2954" y="187"/>
                        <a:pt x="2941" y="148"/>
                        <a:pt x="2915" y="109"/>
                      </a:cubicBezTo>
                      <a:cubicBezTo>
                        <a:pt x="2863" y="71"/>
                        <a:pt x="2799" y="32"/>
                        <a:pt x="2734" y="19"/>
                      </a:cubicBezTo>
                      <a:cubicBezTo>
                        <a:pt x="2680" y="10"/>
                        <a:pt x="261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9"/>
                <p:cNvSpPr/>
                <p:nvPr/>
              </p:nvSpPr>
              <p:spPr>
                <a:xfrm>
                  <a:off x="2466451" y="648922"/>
                  <a:ext cx="175925" cy="63369"/>
                </a:xfrm>
                <a:custGeom>
                  <a:rect b="b" l="l" r="r" t="t"/>
                  <a:pathLst>
                    <a:path extrusionOk="0" h="1064" w="2954">
                      <a:moveTo>
                        <a:pt x="2553" y="1"/>
                      </a:moveTo>
                      <a:cubicBezTo>
                        <a:pt x="2528" y="1"/>
                        <a:pt x="2502" y="2"/>
                        <a:pt x="2476" y="6"/>
                      </a:cubicBezTo>
                      <a:cubicBezTo>
                        <a:pt x="2373"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70" y="806"/>
                      </a:cubicBezTo>
                      <a:cubicBezTo>
                        <a:pt x="1032" y="818"/>
                        <a:pt x="980" y="831"/>
                        <a:pt x="929" y="844"/>
                      </a:cubicBezTo>
                      <a:cubicBezTo>
                        <a:pt x="890" y="857"/>
                        <a:pt x="838" y="870"/>
                        <a:pt x="787" y="870"/>
                      </a:cubicBezTo>
                      <a:cubicBezTo>
                        <a:pt x="697" y="870"/>
                        <a:pt x="593" y="870"/>
                        <a:pt x="503" y="857"/>
                      </a:cubicBezTo>
                      <a:cubicBezTo>
                        <a:pt x="413" y="844"/>
                        <a:pt x="335" y="818"/>
                        <a:pt x="258" y="780"/>
                      </a:cubicBezTo>
                      <a:cubicBezTo>
                        <a:pt x="194" y="754"/>
                        <a:pt x="142" y="702"/>
                        <a:pt x="103" y="651"/>
                      </a:cubicBezTo>
                      <a:cubicBezTo>
                        <a:pt x="65" y="612"/>
                        <a:pt x="52" y="548"/>
                        <a:pt x="65" y="509"/>
                      </a:cubicBezTo>
                      <a:cubicBezTo>
                        <a:pt x="78" y="470"/>
                        <a:pt x="103" y="445"/>
                        <a:pt x="142" y="445"/>
                      </a:cubicBezTo>
                      <a:lnTo>
                        <a:pt x="181"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4"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40" y="148"/>
                        <a:pt x="2902" y="109"/>
                      </a:cubicBezTo>
                      <a:cubicBezTo>
                        <a:pt x="2850"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9"/>
                <p:cNvSpPr/>
                <p:nvPr/>
              </p:nvSpPr>
              <p:spPr>
                <a:xfrm>
                  <a:off x="2563943"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6" y="445"/>
                      </a:cubicBezTo>
                      <a:cubicBezTo>
                        <a:pt x="1548" y="509"/>
                        <a:pt x="1458" y="586"/>
                        <a:pt x="1368" y="638"/>
                      </a:cubicBezTo>
                      <a:cubicBezTo>
                        <a:pt x="1277" y="702"/>
                        <a:pt x="1187" y="754"/>
                        <a:pt x="1084" y="806"/>
                      </a:cubicBezTo>
                      <a:cubicBezTo>
                        <a:pt x="1032" y="818"/>
                        <a:pt x="994" y="831"/>
                        <a:pt x="942" y="844"/>
                      </a:cubicBezTo>
                      <a:cubicBezTo>
                        <a:pt x="891" y="857"/>
                        <a:pt x="852" y="870"/>
                        <a:pt x="800" y="870"/>
                      </a:cubicBezTo>
                      <a:cubicBezTo>
                        <a:pt x="697" y="870"/>
                        <a:pt x="607" y="870"/>
                        <a:pt x="517" y="857"/>
                      </a:cubicBezTo>
                      <a:cubicBezTo>
                        <a:pt x="426" y="844"/>
                        <a:pt x="349" y="818"/>
                        <a:pt x="272" y="780"/>
                      </a:cubicBezTo>
                      <a:cubicBezTo>
                        <a:pt x="207" y="754"/>
                        <a:pt x="156" y="702"/>
                        <a:pt x="104" y="651"/>
                      </a:cubicBezTo>
                      <a:cubicBezTo>
                        <a:pt x="78" y="612"/>
                        <a:pt x="65" y="548"/>
                        <a:pt x="78" y="509"/>
                      </a:cubicBezTo>
                      <a:cubicBezTo>
                        <a:pt x="78" y="470"/>
                        <a:pt x="117" y="445"/>
                        <a:pt x="143" y="445"/>
                      </a:cubicBezTo>
                      <a:lnTo>
                        <a:pt x="181" y="445"/>
                      </a:lnTo>
                      <a:cubicBezTo>
                        <a:pt x="181" y="432"/>
                        <a:pt x="168" y="419"/>
                        <a:pt x="156" y="419"/>
                      </a:cubicBezTo>
                      <a:cubicBezTo>
                        <a:pt x="143"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7" y="818"/>
                      </a:cubicBezTo>
                      <a:cubicBezTo>
                        <a:pt x="1587" y="754"/>
                        <a:pt x="1677" y="677"/>
                        <a:pt x="1767"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3" y="71"/>
                        <a:pt x="2799" y="32"/>
                        <a:pt x="2734"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9"/>
                <p:cNvSpPr/>
                <p:nvPr/>
              </p:nvSpPr>
              <p:spPr>
                <a:xfrm>
                  <a:off x="2662268" y="648922"/>
                  <a:ext cx="176700" cy="63369"/>
                </a:xfrm>
                <a:custGeom>
                  <a:rect b="b" l="l" r="r" t="t"/>
                  <a:pathLst>
                    <a:path extrusionOk="0" h="1064" w="2967">
                      <a:moveTo>
                        <a:pt x="2555" y="1"/>
                      </a:moveTo>
                      <a:cubicBezTo>
                        <a:pt x="2529" y="1"/>
                        <a:pt x="2503" y="2"/>
                        <a:pt x="2476" y="6"/>
                      </a:cubicBezTo>
                      <a:cubicBezTo>
                        <a:pt x="2386" y="19"/>
                        <a:pt x="2283" y="45"/>
                        <a:pt x="2192" y="84"/>
                      </a:cubicBezTo>
                      <a:cubicBezTo>
                        <a:pt x="2089" y="122"/>
                        <a:pt x="1986" y="174"/>
                        <a:pt x="1896" y="238"/>
                      </a:cubicBezTo>
                      <a:cubicBezTo>
                        <a:pt x="1806" y="303"/>
                        <a:pt x="1715" y="367"/>
                        <a:pt x="1625" y="445"/>
                      </a:cubicBezTo>
                      <a:cubicBezTo>
                        <a:pt x="1535" y="509"/>
                        <a:pt x="1445" y="586"/>
                        <a:pt x="1354" y="638"/>
                      </a:cubicBezTo>
                      <a:cubicBezTo>
                        <a:pt x="1277" y="702"/>
                        <a:pt x="1174" y="754"/>
                        <a:pt x="1083" y="806"/>
                      </a:cubicBezTo>
                      <a:cubicBezTo>
                        <a:pt x="1032" y="818"/>
                        <a:pt x="993" y="831"/>
                        <a:pt x="942" y="844"/>
                      </a:cubicBezTo>
                      <a:cubicBezTo>
                        <a:pt x="890" y="857"/>
                        <a:pt x="838" y="870"/>
                        <a:pt x="787" y="870"/>
                      </a:cubicBezTo>
                      <a:cubicBezTo>
                        <a:pt x="697" y="870"/>
                        <a:pt x="593" y="870"/>
                        <a:pt x="503" y="857"/>
                      </a:cubicBezTo>
                      <a:cubicBezTo>
                        <a:pt x="426" y="844"/>
                        <a:pt x="336" y="818"/>
                        <a:pt x="271" y="780"/>
                      </a:cubicBezTo>
                      <a:cubicBezTo>
                        <a:pt x="207" y="754"/>
                        <a:pt x="142" y="702"/>
                        <a:pt x="103" y="651"/>
                      </a:cubicBezTo>
                      <a:cubicBezTo>
                        <a:pt x="78" y="612"/>
                        <a:pt x="65" y="548"/>
                        <a:pt x="78" y="509"/>
                      </a:cubicBezTo>
                      <a:cubicBezTo>
                        <a:pt x="78"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9"/>
                <p:cNvSpPr/>
                <p:nvPr/>
              </p:nvSpPr>
              <p:spPr>
                <a:xfrm>
                  <a:off x="2760533" y="648922"/>
                  <a:ext cx="176700" cy="63369"/>
                </a:xfrm>
                <a:custGeom>
                  <a:rect b="b" l="l" r="r" t="t"/>
                  <a:pathLst>
                    <a:path extrusionOk="0" h="1064" w="2967">
                      <a:moveTo>
                        <a:pt x="2553" y="1"/>
                      </a:moveTo>
                      <a:cubicBezTo>
                        <a:pt x="2528" y="1"/>
                        <a:pt x="2503" y="2"/>
                        <a:pt x="2477" y="6"/>
                      </a:cubicBezTo>
                      <a:cubicBezTo>
                        <a:pt x="2373" y="19"/>
                        <a:pt x="2283" y="45"/>
                        <a:pt x="2193" y="84"/>
                      </a:cubicBezTo>
                      <a:cubicBezTo>
                        <a:pt x="2090" y="122"/>
                        <a:pt x="1987" y="174"/>
                        <a:pt x="1896" y="238"/>
                      </a:cubicBezTo>
                      <a:cubicBezTo>
                        <a:pt x="1806" y="303"/>
                        <a:pt x="1716" y="367"/>
                        <a:pt x="1626" y="445"/>
                      </a:cubicBezTo>
                      <a:cubicBezTo>
                        <a:pt x="1535" y="509"/>
                        <a:pt x="1445" y="586"/>
                        <a:pt x="1355" y="638"/>
                      </a:cubicBezTo>
                      <a:cubicBezTo>
                        <a:pt x="1265" y="702"/>
                        <a:pt x="1174" y="754"/>
                        <a:pt x="1084" y="806"/>
                      </a:cubicBezTo>
                      <a:cubicBezTo>
                        <a:pt x="1032" y="818"/>
                        <a:pt x="981" y="831"/>
                        <a:pt x="942" y="844"/>
                      </a:cubicBezTo>
                      <a:cubicBezTo>
                        <a:pt x="891"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65" y="1063"/>
                        <a:pt x="916" y="1051"/>
                        <a:pt x="981" y="1051"/>
                      </a:cubicBezTo>
                      <a:cubicBezTo>
                        <a:pt x="1045" y="1038"/>
                        <a:pt x="1097" y="1012"/>
                        <a:pt x="1161" y="999"/>
                      </a:cubicBezTo>
                      <a:cubicBezTo>
                        <a:pt x="1277" y="947"/>
                        <a:pt x="1381" y="896"/>
                        <a:pt x="1484" y="818"/>
                      </a:cubicBezTo>
                      <a:cubicBezTo>
                        <a:pt x="1587" y="754"/>
                        <a:pt x="1677" y="677"/>
                        <a:pt x="1767"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238"/>
                        <a:pt x="2954" y="251"/>
                        <a:pt x="2967" y="264"/>
                      </a:cubicBezTo>
                      <a:cubicBezTo>
                        <a:pt x="2967" y="251"/>
                        <a:pt x="2967" y="238"/>
                        <a:pt x="2967" y="225"/>
                      </a:cubicBezTo>
                      <a:cubicBezTo>
                        <a:pt x="2954" y="187"/>
                        <a:pt x="2941" y="148"/>
                        <a:pt x="2902" y="109"/>
                      </a:cubicBezTo>
                      <a:cubicBezTo>
                        <a:pt x="2863"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9"/>
                <p:cNvSpPr/>
                <p:nvPr/>
              </p:nvSpPr>
              <p:spPr>
                <a:xfrm>
                  <a:off x="2858858"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2" y="367"/>
                        <a:pt x="1625" y="445"/>
                      </a:cubicBezTo>
                      <a:cubicBezTo>
                        <a:pt x="1535" y="509"/>
                        <a:pt x="1445" y="586"/>
                        <a:pt x="1354" y="638"/>
                      </a:cubicBezTo>
                      <a:cubicBezTo>
                        <a:pt x="1264" y="702"/>
                        <a:pt x="1174" y="754"/>
                        <a:pt x="1071" y="806"/>
                      </a:cubicBezTo>
                      <a:cubicBezTo>
                        <a:pt x="1032" y="818"/>
                        <a:pt x="980" y="831"/>
                        <a:pt x="929" y="844"/>
                      </a:cubicBezTo>
                      <a:cubicBezTo>
                        <a:pt x="877" y="857"/>
                        <a:pt x="838" y="870"/>
                        <a:pt x="787" y="870"/>
                      </a:cubicBezTo>
                      <a:cubicBezTo>
                        <a:pt x="684" y="870"/>
                        <a:pt x="593" y="870"/>
                        <a:pt x="503" y="857"/>
                      </a:cubicBezTo>
                      <a:cubicBezTo>
                        <a:pt x="413" y="844"/>
                        <a:pt x="336" y="818"/>
                        <a:pt x="258" y="780"/>
                      </a:cubicBezTo>
                      <a:cubicBezTo>
                        <a:pt x="194" y="754"/>
                        <a:pt x="142" y="702"/>
                        <a:pt x="104" y="651"/>
                      </a:cubicBezTo>
                      <a:cubicBezTo>
                        <a:pt x="65" y="612"/>
                        <a:pt x="52" y="548"/>
                        <a:pt x="65" y="509"/>
                      </a:cubicBezTo>
                      <a:cubicBezTo>
                        <a:pt x="65"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0" y="535"/>
                        <a:pt x="0" y="612"/>
                        <a:pt x="26" y="677"/>
                      </a:cubicBezTo>
                      <a:cubicBezTo>
                        <a:pt x="65" y="754"/>
                        <a:pt x="116" y="818"/>
                        <a:pt x="194" y="883"/>
                      </a:cubicBezTo>
                      <a:cubicBezTo>
                        <a:pt x="271" y="935"/>
                        <a:pt x="361" y="986"/>
                        <a:pt x="465" y="1012"/>
                      </a:cubicBezTo>
                      <a:cubicBezTo>
                        <a:pt x="568" y="1038"/>
                        <a:pt x="684" y="1063"/>
                        <a:pt x="800" y="1063"/>
                      </a:cubicBezTo>
                      <a:cubicBezTo>
                        <a:pt x="851" y="1063"/>
                        <a:pt x="916" y="1051"/>
                        <a:pt x="980" y="1051"/>
                      </a:cubicBezTo>
                      <a:cubicBezTo>
                        <a:pt x="1045" y="1038"/>
                        <a:pt x="1096" y="1012"/>
                        <a:pt x="1161" y="999"/>
                      </a:cubicBezTo>
                      <a:cubicBezTo>
                        <a:pt x="1277" y="947"/>
                        <a:pt x="1380" y="896"/>
                        <a:pt x="1483" y="818"/>
                      </a:cubicBezTo>
                      <a:cubicBezTo>
                        <a:pt x="1573" y="754"/>
                        <a:pt x="1664" y="677"/>
                        <a:pt x="1754" y="612"/>
                      </a:cubicBezTo>
                      <a:cubicBezTo>
                        <a:pt x="1844" y="535"/>
                        <a:pt x="1935" y="457"/>
                        <a:pt x="2012" y="393"/>
                      </a:cubicBezTo>
                      <a:cubicBezTo>
                        <a:pt x="2089" y="341"/>
                        <a:pt x="2167" y="277"/>
                        <a:pt x="2257" y="238"/>
                      </a:cubicBezTo>
                      <a:cubicBezTo>
                        <a:pt x="2334" y="200"/>
                        <a:pt x="2412" y="161"/>
                        <a:pt x="2502" y="135"/>
                      </a:cubicBezTo>
                      <a:cubicBezTo>
                        <a:pt x="2566" y="122"/>
                        <a:pt x="2644" y="109"/>
                        <a:pt x="2708" y="109"/>
                      </a:cubicBezTo>
                      <a:cubicBezTo>
                        <a:pt x="2773" y="109"/>
                        <a:pt x="2824" y="122"/>
                        <a:pt x="2876" y="148"/>
                      </a:cubicBezTo>
                      <a:cubicBezTo>
                        <a:pt x="2902" y="174"/>
                        <a:pt x="2927" y="200"/>
                        <a:pt x="2940" y="225"/>
                      </a:cubicBezTo>
                      <a:cubicBezTo>
                        <a:pt x="2953" y="238"/>
                        <a:pt x="2953" y="251"/>
                        <a:pt x="2953" y="264"/>
                      </a:cubicBezTo>
                      <a:cubicBezTo>
                        <a:pt x="2953" y="251"/>
                        <a:pt x="2953" y="238"/>
                        <a:pt x="2953" y="225"/>
                      </a:cubicBezTo>
                      <a:cubicBezTo>
                        <a:pt x="2953" y="187"/>
                        <a:pt x="2927" y="148"/>
                        <a:pt x="2902"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9"/>
                <p:cNvSpPr/>
                <p:nvPr/>
              </p:nvSpPr>
              <p:spPr>
                <a:xfrm>
                  <a:off x="2956349" y="648922"/>
                  <a:ext cx="176700" cy="63369"/>
                </a:xfrm>
                <a:custGeom>
                  <a:rect b="b" l="l" r="r" t="t"/>
                  <a:pathLst>
                    <a:path extrusionOk="0" h="1064" w="2967">
                      <a:moveTo>
                        <a:pt x="2560" y="1"/>
                      </a:moveTo>
                      <a:cubicBezTo>
                        <a:pt x="2536" y="1"/>
                        <a:pt x="2512" y="2"/>
                        <a:pt x="2490" y="6"/>
                      </a:cubicBezTo>
                      <a:cubicBezTo>
                        <a:pt x="2386" y="19"/>
                        <a:pt x="2283" y="45"/>
                        <a:pt x="2193" y="84"/>
                      </a:cubicBezTo>
                      <a:cubicBezTo>
                        <a:pt x="2090" y="122"/>
                        <a:pt x="2000" y="174"/>
                        <a:pt x="1909" y="238"/>
                      </a:cubicBezTo>
                      <a:cubicBezTo>
                        <a:pt x="1819" y="303"/>
                        <a:pt x="1716" y="367"/>
                        <a:pt x="1626" y="445"/>
                      </a:cubicBezTo>
                      <a:cubicBezTo>
                        <a:pt x="1548" y="509"/>
                        <a:pt x="1458" y="586"/>
                        <a:pt x="1368" y="638"/>
                      </a:cubicBezTo>
                      <a:cubicBezTo>
                        <a:pt x="1278" y="702"/>
                        <a:pt x="1187" y="754"/>
                        <a:pt x="1084" y="806"/>
                      </a:cubicBezTo>
                      <a:cubicBezTo>
                        <a:pt x="1033" y="818"/>
                        <a:pt x="994" y="831"/>
                        <a:pt x="942" y="844"/>
                      </a:cubicBezTo>
                      <a:cubicBezTo>
                        <a:pt x="891" y="857"/>
                        <a:pt x="839" y="870"/>
                        <a:pt x="800" y="870"/>
                      </a:cubicBezTo>
                      <a:cubicBezTo>
                        <a:pt x="697" y="870"/>
                        <a:pt x="607" y="870"/>
                        <a:pt x="504" y="857"/>
                      </a:cubicBezTo>
                      <a:cubicBezTo>
                        <a:pt x="426" y="844"/>
                        <a:pt x="349" y="818"/>
                        <a:pt x="272" y="780"/>
                      </a:cubicBezTo>
                      <a:cubicBezTo>
                        <a:pt x="207" y="754"/>
                        <a:pt x="156" y="702"/>
                        <a:pt x="104" y="651"/>
                      </a:cubicBezTo>
                      <a:cubicBezTo>
                        <a:pt x="78" y="612"/>
                        <a:pt x="65" y="548"/>
                        <a:pt x="78" y="509"/>
                      </a:cubicBezTo>
                      <a:cubicBezTo>
                        <a:pt x="78" y="470"/>
                        <a:pt x="104" y="445"/>
                        <a:pt x="143" y="445"/>
                      </a:cubicBezTo>
                      <a:lnTo>
                        <a:pt x="181" y="445"/>
                      </a:lnTo>
                      <a:cubicBezTo>
                        <a:pt x="169" y="432"/>
                        <a:pt x="169" y="419"/>
                        <a:pt x="156" y="419"/>
                      </a:cubicBezTo>
                      <a:cubicBezTo>
                        <a:pt x="144" y="416"/>
                        <a:pt x="131" y="414"/>
                        <a:pt x="120" y="414"/>
                      </a:cubicBezTo>
                      <a:cubicBezTo>
                        <a:pt x="82" y="414"/>
                        <a:pt x="49" y="431"/>
                        <a:pt x="40" y="470"/>
                      </a:cubicBezTo>
                      <a:cubicBezTo>
                        <a:pt x="1" y="535"/>
                        <a:pt x="1" y="612"/>
                        <a:pt x="40" y="677"/>
                      </a:cubicBezTo>
                      <a:cubicBezTo>
                        <a:pt x="78" y="754"/>
                        <a:pt x="130" y="818"/>
                        <a:pt x="194" y="883"/>
                      </a:cubicBezTo>
                      <a:cubicBezTo>
                        <a:pt x="285" y="935"/>
                        <a:pt x="375" y="986"/>
                        <a:pt x="478" y="1012"/>
                      </a:cubicBezTo>
                      <a:cubicBezTo>
                        <a:pt x="581" y="1038"/>
                        <a:pt x="697" y="1063"/>
                        <a:pt x="813" y="1063"/>
                      </a:cubicBezTo>
                      <a:cubicBezTo>
                        <a:pt x="865" y="1063"/>
                        <a:pt x="929" y="1051"/>
                        <a:pt x="994" y="1051"/>
                      </a:cubicBezTo>
                      <a:cubicBezTo>
                        <a:pt x="1045" y="1038"/>
                        <a:pt x="1110" y="1012"/>
                        <a:pt x="1174" y="999"/>
                      </a:cubicBezTo>
                      <a:cubicBezTo>
                        <a:pt x="1278" y="947"/>
                        <a:pt x="1394" y="896"/>
                        <a:pt x="1497" y="818"/>
                      </a:cubicBezTo>
                      <a:cubicBezTo>
                        <a:pt x="1587" y="754"/>
                        <a:pt x="1677" y="677"/>
                        <a:pt x="1768" y="612"/>
                      </a:cubicBezTo>
                      <a:cubicBezTo>
                        <a:pt x="1858" y="535"/>
                        <a:pt x="1935" y="457"/>
                        <a:pt x="2025" y="393"/>
                      </a:cubicBezTo>
                      <a:cubicBezTo>
                        <a:pt x="2103" y="341"/>
                        <a:pt x="2180" y="277"/>
                        <a:pt x="2270" y="238"/>
                      </a:cubicBezTo>
                      <a:cubicBezTo>
                        <a:pt x="2348" y="200"/>
                        <a:pt x="2425" y="161"/>
                        <a:pt x="2502" y="135"/>
                      </a:cubicBezTo>
                      <a:cubicBezTo>
                        <a:pt x="2580" y="122"/>
                        <a:pt x="2644" y="109"/>
                        <a:pt x="2722" y="109"/>
                      </a:cubicBezTo>
                      <a:cubicBezTo>
                        <a:pt x="2773" y="109"/>
                        <a:pt x="2838" y="122"/>
                        <a:pt x="2889" y="148"/>
                      </a:cubicBezTo>
                      <a:cubicBezTo>
                        <a:pt x="2915" y="174"/>
                        <a:pt x="2941" y="200"/>
                        <a:pt x="2954" y="225"/>
                      </a:cubicBezTo>
                      <a:cubicBezTo>
                        <a:pt x="2967" y="238"/>
                        <a:pt x="2967" y="251"/>
                        <a:pt x="2967" y="264"/>
                      </a:cubicBezTo>
                      <a:cubicBezTo>
                        <a:pt x="2967" y="251"/>
                        <a:pt x="2967" y="238"/>
                        <a:pt x="2967" y="225"/>
                      </a:cubicBezTo>
                      <a:cubicBezTo>
                        <a:pt x="2967" y="187"/>
                        <a:pt x="2941" y="148"/>
                        <a:pt x="2915" y="109"/>
                      </a:cubicBezTo>
                      <a:cubicBezTo>
                        <a:pt x="2864" y="71"/>
                        <a:pt x="2799" y="32"/>
                        <a:pt x="2735" y="19"/>
                      </a:cubicBezTo>
                      <a:cubicBezTo>
                        <a:pt x="2680" y="10"/>
                        <a:pt x="2619"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9"/>
                <p:cNvSpPr/>
                <p:nvPr/>
              </p:nvSpPr>
              <p:spPr>
                <a:xfrm>
                  <a:off x="3054674" y="648922"/>
                  <a:ext cx="176700" cy="63369"/>
                </a:xfrm>
                <a:custGeom>
                  <a:rect b="b" l="l" r="r" t="t"/>
                  <a:pathLst>
                    <a:path extrusionOk="0" h="1064" w="2967">
                      <a:moveTo>
                        <a:pt x="2555" y="1"/>
                      </a:moveTo>
                      <a:cubicBezTo>
                        <a:pt x="2529" y="1"/>
                        <a:pt x="2503" y="2"/>
                        <a:pt x="2476" y="6"/>
                      </a:cubicBezTo>
                      <a:cubicBezTo>
                        <a:pt x="2386" y="19"/>
                        <a:pt x="2283" y="45"/>
                        <a:pt x="2193" y="84"/>
                      </a:cubicBezTo>
                      <a:cubicBezTo>
                        <a:pt x="2089" y="122"/>
                        <a:pt x="1986" y="174"/>
                        <a:pt x="1896" y="238"/>
                      </a:cubicBezTo>
                      <a:cubicBezTo>
                        <a:pt x="1806" y="303"/>
                        <a:pt x="1715" y="367"/>
                        <a:pt x="1625" y="445"/>
                      </a:cubicBezTo>
                      <a:cubicBezTo>
                        <a:pt x="1535" y="509"/>
                        <a:pt x="1445" y="586"/>
                        <a:pt x="1354" y="638"/>
                      </a:cubicBezTo>
                      <a:cubicBezTo>
                        <a:pt x="1277" y="702"/>
                        <a:pt x="1174" y="754"/>
                        <a:pt x="1084" y="806"/>
                      </a:cubicBezTo>
                      <a:cubicBezTo>
                        <a:pt x="1032" y="818"/>
                        <a:pt x="980" y="831"/>
                        <a:pt x="942" y="844"/>
                      </a:cubicBezTo>
                      <a:cubicBezTo>
                        <a:pt x="890" y="857"/>
                        <a:pt x="839" y="870"/>
                        <a:pt x="787" y="870"/>
                      </a:cubicBezTo>
                      <a:cubicBezTo>
                        <a:pt x="697" y="870"/>
                        <a:pt x="594" y="870"/>
                        <a:pt x="503" y="857"/>
                      </a:cubicBezTo>
                      <a:cubicBezTo>
                        <a:pt x="426" y="844"/>
                        <a:pt x="336" y="818"/>
                        <a:pt x="271" y="780"/>
                      </a:cubicBezTo>
                      <a:cubicBezTo>
                        <a:pt x="207" y="754"/>
                        <a:pt x="142" y="702"/>
                        <a:pt x="104" y="651"/>
                      </a:cubicBezTo>
                      <a:cubicBezTo>
                        <a:pt x="65" y="612"/>
                        <a:pt x="52" y="548"/>
                        <a:pt x="78" y="509"/>
                      </a:cubicBezTo>
                      <a:cubicBezTo>
                        <a:pt x="78" y="470"/>
                        <a:pt x="104"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29" y="818"/>
                        <a:pt x="194" y="883"/>
                      </a:cubicBezTo>
                      <a:cubicBezTo>
                        <a:pt x="271" y="935"/>
                        <a:pt x="374" y="986"/>
                        <a:pt x="465" y="1012"/>
                      </a:cubicBezTo>
                      <a:cubicBezTo>
                        <a:pt x="581" y="1038"/>
                        <a:pt x="684" y="1063"/>
                        <a:pt x="800" y="1063"/>
                      </a:cubicBezTo>
                      <a:cubicBezTo>
                        <a:pt x="864" y="1063"/>
                        <a:pt x="929" y="1051"/>
                        <a:pt x="980" y="1051"/>
                      </a:cubicBezTo>
                      <a:cubicBezTo>
                        <a:pt x="1045" y="1038"/>
                        <a:pt x="1109" y="1012"/>
                        <a:pt x="1161" y="999"/>
                      </a:cubicBezTo>
                      <a:cubicBezTo>
                        <a:pt x="1277" y="947"/>
                        <a:pt x="1380" y="896"/>
                        <a:pt x="1483" y="818"/>
                      </a:cubicBezTo>
                      <a:cubicBezTo>
                        <a:pt x="1586" y="754"/>
                        <a:pt x="1677" y="677"/>
                        <a:pt x="1767" y="612"/>
                      </a:cubicBezTo>
                      <a:cubicBezTo>
                        <a:pt x="1857" y="535"/>
                        <a:pt x="1935" y="457"/>
                        <a:pt x="2025" y="393"/>
                      </a:cubicBezTo>
                      <a:cubicBezTo>
                        <a:pt x="2089" y="341"/>
                        <a:pt x="2180" y="277"/>
                        <a:pt x="2257" y="238"/>
                      </a:cubicBezTo>
                      <a:cubicBezTo>
                        <a:pt x="2334" y="200"/>
                        <a:pt x="2425" y="161"/>
                        <a:pt x="2502" y="135"/>
                      </a:cubicBezTo>
                      <a:cubicBezTo>
                        <a:pt x="2566" y="122"/>
                        <a:pt x="2644" y="109"/>
                        <a:pt x="2721" y="109"/>
                      </a:cubicBezTo>
                      <a:cubicBezTo>
                        <a:pt x="2773" y="109"/>
                        <a:pt x="2837" y="122"/>
                        <a:pt x="2876" y="148"/>
                      </a:cubicBezTo>
                      <a:cubicBezTo>
                        <a:pt x="2915" y="174"/>
                        <a:pt x="2940" y="200"/>
                        <a:pt x="2953" y="225"/>
                      </a:cubicBezTo>
                      <a:cubicBezTo>
                        <a:pt x="2953" y="238"/>
                        <a:pt x="2966" y="251"/>
                        <a:pt x="2966" y="264"/>
                      </a:cubicBezTo>
                      <a:cubicBezTo>
                        <a:pt x="2966" y="251"/>
                        <a:pt x="2966" y="238"/>
                        <a:pt x="2966" y="225"/>
                      </a:cubicBezTo>
                      <a:cubicBezTo>
                        <a:pt x="2953" y="187"/>
                        <a:pt x="2940" y="148"/>
                        <a:pt x="2915" y="109"/>
                      </a:cubicBezTo>
                      <a:cubicBezTo>
                        <a:pt x="2863" y="71"/>
                        <a:pt x="2799"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9"/>
                <p:cNvSpPr/>
                <p:nvPr/>
              </p:nvSpPr>
              <p:spPr>
                <a:xfrm>
                  <a:off x="3152940" y="648922"/>
                  <a:ext cx="176700" cy="63369"/>
                </a:xfrm>
                <a:custGeom>
                  <a:rect b="b" l="l" r="r" t="t"/>
                  <a:pathLst>
                    <a:path extrusionOk="0" h="1064" w="2967">
                      <a:moveTo>
                        <a:pt x="2954" y="225"/>
                      </a:moveTo>
                      <a:cubicBezTo>
                        <a:pt x="2954" y="238"/>
                        <a:pt x="2954" y="251"/>
                        <a:pt x="2954" y="264"/>
                      </a:cubicBezTo>
                      <a:cubicBezTo>
                        <a:pt x="2967" y="251"/>
                        <a:pt x="2967" y="238"/>
                        <a:pt x="2954" y="225"/>
                      </a:cubicBezTo>
                      <a:close/>
                      <a:moveTo>
                        <a:pt x="2553" y="1"/>
                      </a:moveTo>
                      <a:cubicBezTo>
                        <a:pt x="2528" y="1"/>
                        <a:pt x="2503" y="2"/>
                        <a:pt x="2477" y="6"/>
                      </a:cubicBezTo>
                      <a:cubicBezTo>
                        <a:pt x="2374" y="19"/>
                        <a:pt x="2283" y="45"/>
                        <a:pt x="2180" y="84"/>
                      </a:cubicBezTo>
                      <a:cubicBezTo>
                        <a:pt x="2077" y="122"/>
                        <a:pt x="1987" y="174"/>
                        <a:pt x="1896" y="238"/>
                      </a:cubicBezTo>
                      <a:cubicBezTo>
                        <a:pt x="1806" y="303"/>
                        <a:pt x="1716" y="367"/>
                        <a:pt x="1626" y="445"/>
                      </a:cubicBezTo>
                      <a:cubicBezTo>
                        <a:pt x="1535" y="509"/>
                        <a:pt x="1445" y="586"/>
                        <a:pt x="1355" y="638"/>
                      </a:cubicBezTo>
                      <a:cubicBezTo>
                        <a:pt x="1265" y="702"/>
                        <a:pt x="1174" y="754"/>
                        <a:pt x="1071" y="806"/>
                      </a:cubicBezTo>
                      <a:cubicBezTo>
                        <a:pt x="1033" y="818"/>
                        <a:pt x="981" y="831"/>
                        <a:pt x="929" y="844"/>
                      </a:cubicBezTo>
                      <a:cubicBezTo>
                        <a:pt x="891" y="857"/>
                        <a:pt x="839" y="870"/>
                        <a:pt x="788" y="870"/>
                      </a:cubicBezTo>
                      <a:cubicBezTo>
                        <a:pt x="697" y="870"/>
                        <a:pt x="594" y="870"/>
                        <a:pt x="504" y="857"/>
                      </a:cubicBezTo>
                      <a:cubicBezTo>
                        <a:pt x="414" y="844"/>
                        <a:pt x="336" y="818"/>
                        <a:pt x="259" y="780"/>
                      </a:cubicBezTo>
                      <a:cubicBezTo>
                        <a:pt x="194" y="754"/>
                        <a:pt x="143" y="702"/>
                        <a:pt x="104" y="651"/>
                      </a:cubicBezTo>
                      <a:cubicBezTo>
                        <a:pt x="65" y="612"/>
                        <a:pt x="53" y="548"/>
                        <a:pt x="65" y="509"/>
                      </a:cubicBezTo>
                      <a:cubicBezTo>
                        <a:pt x="78" y="470"/>
                        <a:pt x="104" y="445"/>
                        <a:pt x="143" y="445"/>
                      </a:cubicBezTo>
                      <a:lnTo>
                        <a:pt x="181" y="445"/>
                      </a:lnTo>
                      <a:cubicBezTo>
                        <a:pt x="169" y="432"/>
                        <a:pt x="156" y="419"/>
                        <a:pt x="143" y="419"/>
                      </a:cubicBezTo>
                      <a:cubicBezTo>
                        <a:pt x="131" y="416"/>
                        <a:pt x="119" y="414"/>
                        <a:pt x="108" y="414"/>
                      </a:cubicBezTo>
                      <a:cubicBezTo>
                        <a:pt x="74" y="414"/>
                        <a:pt x="46" y="431"/>
                        <a:pt x="27" y="470"/>
                      </a:cubicBezTo>
                      <a:cubicBezTo>
                        <a:pt x="1" y="535"/>
                        <a:pt x="1" y="612"/>
                        <a:pt x="27" y="677"/>
                      </a:cubicBezTo>
                      <a:cubicBezTo>
                        <a:pt x="65" y="754"/>
                        <a:pt x="117" y="818"/>
                        <a:pt x="194" y="883"/>
                      </a:cubicBezTo>
                      <a:cubicBezTo>
                        <a:pt x="272" y="935"/>
                        <a:pt x="362" y="986"/>
                        <a:pt x="465" y="1012"/>
                      </a:cubicBezTo>
                      <a:cubicBezTo>
                        <a:pt x="568" y="1038"/>
                        <a:pt x="684" y="1063"/>
                        <a:pt x="800" y="1063"/>
                      </a:cubicBezTo>
                      <a:cubicBezTo>
                        <a:pt x="852" y="1063"/>
                        <a:pt x="916" y="1051"/>
                        <a:pt x="981" y="1051"/>
                      </a:cubicBezTo>
                      <a:cubicBezTo>
                        <a:pt x="1045" y="1038"/>
                        <a:pt x="1097" y="1012"/>
                        <a:pt x="1161" y="999"/>
                      </a:cubicBezTo>
                      <a:cubicBezTo>
                        <a:pt x="1278" y="947"/>
                        <a:pt x="1381" y="896"/>
                        <a:pt x="1484" y="818"/>
                      </a:cubicBezTo>
                      <a:cubicBezTo>
                        <a:pt x="1587" y="754"/>
                        <a:pt x="1664" y="677"/>
                        <a:pt x="1755" y="612"/>
                      </a:cubicBezTo>
                      <a:cubicBezTo>
                        <a:pt x="1858" y="535"/>
                        <a:pt x="1935" y="457"/>
                        <a:pt x="2013" y="393"/>
                      </a:cubicBezTo>
                      <a:cubicBezTo>
                        <a:pt x="2090" y="341"/>
                        <a:pt x="2167" y="277"/>
                        <a:pt x="2258" y="238"/>
                      </a:cubicBezTo>
                      <a:cubicBezTo>
                        <a:pt x="2335" y="200"/>
                        <a:pt x="2412" y="161"/>
                        <a:pt x="2503" y="135"/>
                      </a:cubicBezTo>
                      <a:cubicBezTo>
                        <a:pt x="2567" y="122"/>
                        <a:pt x="2644" y="109"/>
                        <a:pt x="2709" y="109"/>
                      </a:cubicBezTo>
                      <a:cubicBezTo>
                        <a:pt x="2773" y="109"/>
                        <a:pt x="2825" y="122"/>
                        <a:pt x="2876" y="148"/>
                      </a:cubicBezTo>
                      <a:cubicBezTo>
                        <a:pt x="2902" y="174"/>
                        <a:pt x="2928" y="200"/>
                        <a:pt x="2954" y="225"/>
                      </a:cubicBezTo>
                      <a:cubicBezTo>
                        <a:pt x="2954" y="187"/>
                        <a:pt x="2941" y="148"/>
                        <a:pt x="2902" y="109"/>
                      </a:cubicBezTo>
                      <a:cubicBezTo>
                        <a:pt x="2851" y="71"/>
                        <a:pt x="2799" y="32"/>
                        <a:pt x="2735"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9"/>
                <p:cNvSpPr/>
                <p:nvPr/>
              </p:nvSpPr>
              <p:spPr>
                <a:xfrm>
                  <a:off x="3251265" y="648922"/>
                  <a:ext cx="175925" cy="63369"/>
                </a:xfrm>
                <a:custGeom>
                  <a:rect b="b" l="l" r="r" t="t"/>
                  <a:pathLst>
                    <a:path extrusionOk="0" h="1064" w="2954">
                      <a:moveTo>
                        <a:pt x="2547" y="1"/>
                      </a:moveTo>
                      <a:cubicBezTo>
                        <a:pt x="2523" y="1"/>
                        <a:pt x="2499" y="2"/>
                        <a:pt x="2476" y="6"/>
                      </a:cubicBezTo>
                      <a:cubicBezTo>
                        <a:pt x="2373" y="19"/>
                        <a:pt x="2270" y="45"/>
                        <a:pt x="2180" y="84"/>
                      </a:cubicBezTo>
                      <a:cubicBezTo>
                        <a:pt x="2076" y="122"/>
                        <a:pt x="1986" y="174"/>
                        <a:pt x="1896" y="238"/>
                      </a:cubicBezTo>
                      <a:cubicBezTo>
                        <a:pt x="1806" y="303"/>
                        <a:pt x="1703" y="367"/>
                        <a:pt x="1612" y="445"/>
                      </a:cubicBezTo>
                      <a:cubicBezTo>
                        <a:pt x="1535" y="509"/>
                        <a:pt x="1445" y="586"/>
                        <a:pt x="1354" y="638"/>
                      </a:cubicBezTo>
                      <a:cubicBezTo>
                        <a:pt x="1264" y="702"/>
                        <a:pt x="1174" y="754"/>
                        <a:pt x="1071" y="806"/>
                      </a:cubicBezTo>
                      <a:cubicBezTo>
                        <a:pt x="1019" y="818"/>
                        <a:pt x="980" y="831"/>
                        <a:pt x="929" y="844"/>
                      </a:cubicBezTo>
                      <a:cubicBezTo>
                        <a:pt x="877" y="857"/>
                        <a:pt x="826" y="870"/>
                        <a:pt x="787" y="870"/>
                      </a:cubicBezTo>
                      <a:cubicBezTo>
                        <a:pt x="684" y="870"/>
                        <a:pt x="594" y="870"/>
                        <a:pt x="503" y="857"/>
                      </a:cubicBezTo>
                      <a:cubicBezTo>
                        <a:pt x="413" y="844"/>
                        <a:pt x="336" y="818"/>
                        <a:pt x="258" y="780"/>
                      </a:cubicBezTo>
                      <a:cubicBezTo>
                        <a:pt x="194" y="754"/>
                        <a:pt x="142" y="702"/>
                        <a:pt x="91" y="651"/>
                      </a:cubicBezTo>
                      <a:cubicBezTo>
                        <a:pt x="65" y="612"/>
                        <a:pt x="52" y="548"/>
                        <a:pt x="65" y="509"/>
                      </a:cubicBezTo>
                      <a:cubicBezTo>
                        <a:pt x="65" y="470"/>
                        <a:pt x="104" y="445"/>
                        <a:pt x="129" y="445"/>
                      </a:cubicBezTo>
                      <a:lnTo>
                        <a:pt x="168" y="445"/>
                      </a:lnTo>
                      <a:cubicBezTo>
                        <a:pt x="168" y="432"/>
                        <a:pt x="155" y="419"/>
                        <a:pt x="142" y="419"/>
                      </a:cubicBezTo>
                      <a:cubicBezTo>
                        <a:pt x="130" y="416"/>
                        <a:pt x="118" y="414"/>
                        <a:pt x="106" y="414"/>
                      </a:cubicBezTo>
                      <a:cubicBezTo>
                        <a:pt x="69" y="414"/>
                        <a:pt x="36" y="431"/>
                        <a:pt x="26" y="470"/>
                      </a:cubicBezTo>
                      <a:cubicBezTo>
                        <a:pt x="0" y="535"/>
                        <a:pt x="0"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0" y="1051"/>
                      </a:cubicBezTo>
                      <a:cubicBezTo>
                        <a:pt x="1032" y="1038"/>
                        <a:pt x="1097" y="1012"/>
                        <a:pt x="1161" y="999"/>
                      </a:cubicBezTo>
                      <a:cubicBezTo>
                        <a:pt x="1264" y="947"/>
                        <a:pt x="1380" y="896"/>
                        <a:pt x="1483" y="818"/>
                      </a:cubicBezTo>
                      <a:cubicBezTo>
                        <a:pt x="1574" y="754"/>
                        <a:pt x="1664" y="677"/>
                        <a:pt x="1754" y="612"/>
                      </a:cubicBezTo>
                      <a:cubicBezTo>
                        <a:pt x="1844" y="535"/>
                        <a:pt x="1922" y="457"/>
                        <a:pt x="2012" y="393"/>
                      </a:cubicBezTo>
                      <a:cubicBezTo>
                        <a:pt x="2089" y="341"/>
                        <a:pt x="2167" y="277"/>
                        <a:pt x="2257" y="238"/>
                      </a:cubicBezTo>
                      <a:cubicBezTo>
                        <a:pt x="2334" y="200"/>
                        <a:pt x="2412" y="161"/>
                        <a:pt x="2489" y="135"/>
                      </a:cubicBezTo>
                      <a:cubicBezTo>
                        <a:pt x="2566" y="122"/>
                        <a:pt x="2631" y="109"/>
                        <a:pt x="2708" y="109"/>
                      </a:cubicBezTo>
                      <a:cubicBezTo>
                        <a:pt x="2760" y="109"/>
                        <a:pt x="2824" y="122"/>
                        <a:pt x="2876" y="148"/>
                      </a:cubicBezTo>
                      <a:cubicBezTo>
                        <a:pt x="2902" y="174"/>
                        <a:pt x="2928" y="200"/>
                        <a:pt x="2940" y="225"/>
                      </a:cubicBezTo>
                      <a:cubicBezTo>
                        <a:pt x="2953" y="238"/>
                        <a:pt x="2953" y="251"/>
                        <a:pt x="2953" y="264"/>
                      </a:cubicBezTo>
                      <a:cubicBezTo>
                        <a:pt x="2953" y="251"/>
                        <a:pt x="2953" y="238"/>
                        <a:pt x="2953" y="225"/>
                      </a:cubicBezTo>
                      <a:cubicBezTo>
                        <a:pt x="2953" y="187"/>
                        <a:pt x="2928" y="148"/>
                        <a:pt x="2902" y="109"/>
                      </a:cubicBezTo>
                      <a:cubicBezTo>
                        <a:pt x="2850" y="71"/>
                        <a:pt x="2786" y="32"/>
                        <a:pt x="2721" y="19"/>
                      </a:cubicBezTo>
                      <a:cubicBezTo>
                        <a:pt x="2667" y="10"/>
                        <a:pt x="2605"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9"/>
                <p:cNvSpPr/>
                <p:nvPr/>
              </p:nvSpPr>
              <p:spPr>
                <a:xfrm>
                  <a:off x="3348815" y="648922"/>
                  <a:ext cx="176640" cy="63369"/>
                </a:xfrm>
                <a:custGeom>
                  <a:rect b="b" l="l" r="r" t="t"/>
                  <a:pathLst>
                    <a:path extrusionOk="0" h="1064" w="2966">
                      <a:moveTo>
                        <a:pt x="2559" y="1"/>
                      </a:moveTo>
                      <a:cubicBezTo>
                        <a:pt x="2535" y="1"/>
                        <a:pt x="2511" y="2"/>
                        <a:pt x="2489" y="6"/>
                      </a:cubicBezTo>
                      <a:cubicBezTo>
                        <a:pt x="2386" y="19"/>
                        <a:pt x="2282" y="45"/>
                        <a:pt x="2192" y="84"/>
                      </a:cubicBezTo>
                      <a:cubicBezTo>
                        <a:pt x="2089" y="122"/>
                        <a:pt x="1999" y="174"/>
                        <a:pt x="1908" y="238"/>
                      </a:cubicBezTo>
                      <a:cubicBezTo>
                        <a:pt x="1805" y="303"/>
                        <a:pt x="1715" y="367"/>
                        <a:pt x="1625" y="445"/>
                      </a:cubicBezTo>
                      <a:cubicBezTo>
                        <a:pt x="1535" y="509"/>
                        <a:pt x="1457" y="586"/>
                        <a:pt x="1354" y="638"/>
                      </a:cubicBezTo>
                      <a:cubicBezTo>
                        <a:pt x="1277" y="702"/>
                        <a:pt x="1186" y="754"/>
                        <a:pt x="1083" y="806"/>
                      </a:cubicBezTo>
                      <a:cubicBezTo>
                        <a:pt x="1032" y="818"/>
                        <a:pt x="993" y="831"/>
                        <a:pt x="941" y="844"/>
                      </a:cubicBezTo>
                      <a:cubicBezTo>
                        <a:pt x="890" y="857"/>
                        <a:pt x="838" y="870"/>
                        <a:pt x="800" y="870"/>
                      </a:cubicBezTo>
                      <a:cubicBezTo>
                        <a:pt x="696" y="870"/>
                        <a:pt x="606"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55" y="419"/>
                      </a:cubicBezTo>
                      <a:cubicBezTo>
                        <a:pt x="143" y="416"/>
                        <a:pt x="130" y="414"/>
                        <a:pt x="119" y="414"/>
                      </a:cubicBezTo>
                      <a:cubicBezTo>
                        <a:pt x="81" y="414"/>
                        <a:pt x="49" y="431"/>
                        <a:pt x="39" y="470"/>
                      </a:cubicBezTo>
                      <a:cubicBezTo>
                        <a:pt x="0" y="535"/>
                        <a:pt x="0" y="612"/>
                        <a:pt x="39" y="677"/>
                      </a:cubicBezTo>
                      <a:cubicBezTo>
                        <a:pt x="65" y="754"/>
                        <a:pt x="129" y="818"/>
                        <a:pt x="193" y="883"/>
                      </a:cubicBezTo>
                      <a:cubicBezTo>
                        <a:pt x="284" y="935"/>
                        <a:pt x="374" y="986"/>
                        <a:pt x="477" y="1012"/>
                      </a:cubicBezTo>
                      <a:cubicBezTo>
                        <a:pt x="580" y="1038"/>
                        <a:pt x="696" y="1063"/>
                        <a:pt x="800" y="1063"/>
                      </a:cubicBezTo>
                      <a:cubicBezTo>
                        <a:pt x="864" y="1063"/>
                        <a:pt x="928" y="1051"/>
                        <a:pt x="980" y="1051"/>
                      </a:cubicBezTo>
                      <a:cubicBezTo>
                        <a:pt x="1045" y="1038"/>
                        <a:pt x="1109" y="1012"/>
                        <a:pt x="1161" y="999"/>
                      </a:cubicBezTo>
                      <a:cubicBezTo>
                        <a:pt x="1277" y="947"/>
                        <a:pt x="1393" y="896"/>
                        <a:pt x="1483" y="818"/>
                      </a:cubicBezTo>
                      <a:cubicBezTo>
                        <a:pt x="1586" y="754"/>
                        <a:pt x="1676" y="677"/>
                        <a:pt x="1767" y="612"/>
                      </a:cubicBezTo>
                      <a:cubicBezTo>
                        <a:pt x="1857" y="535"/>
                        <a:pt x="1934" y="457"/>
                        <a:pt x="2025" y="393"/>
                      </a:cubicBezTo>
                      <a:cubicBezTo>
                        <a:pt x="2102" y="341"/>
                        <a:pt x="2179" y="277"/>
                        <a:pt x="2270" y="238"/>
                      </a:cubicBezTo>
                      <a:cubicBezTo>
                        <a:pt x="2334" y="200"/>
                        <a:pt x="2424" y="161"/>
                        <a:pt x="2502" y="135"/>
                      </a:cubicBezTo>
                      <a:cubicBezTo>
                        <a:pt x="2579" y="122"/>
                        <a:pt x="2643" y="109"/>
                        <a:pt x="2721" y="109"/>
                      </a:cubicBezTo>
                      <a:cubicBezTo>
                        <a:pt x="2772" y="109"/>
                        <a:pt x="2837" y="122"/>
                        <a:pt x="2888" y="148"/>
                      </a:cubicBezTo>
                      <a:cubicBezTo>
                        <a:pt x="2914" y="174"/>
                        <a:pt x="2940" y="200"/>
                        <a:pt x="2953" y="225"/>
                      </a:cubicBezTo>
                      <a:cubicBezTo>
                        <a:pt x="2953" y="238"/>
                        <a:pt x="2966" y="251"/>
                        <a:pt x="2966" y="264"/>
                      </a:cubicBezTo>
                      <a:cubicBezTo>
                        <a:pt x="2966" y="251"/>
                        <a:pt x="2966" y="238"/>
                        <a:pt x="2966" y="225"/>
                      </a:cubicBezTo>
                      <a:cubicBezTo>
                        <a:pt x="2966" y="187"/>
                        <a:pt x="2940" y="148"/>
                        <a:pt x="2914" y="109"/>
                      </a:cubicBezTo>
                      <a:cubicBezTo>
                        <a:pt x="2863" y="71"/>
                        <a:pt x="2798" y="32"/>
                        <a:pt x="2734" y="19"/>
                      </a:cubicBezTo>
                      <a:cubicBezTo>
                        <a:pt x="2679" y="10"/>
                        <a:pt x="2618" y="1"/>
                        <a:pt x="2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9"/>
                <p:cNvSpPr/>
                <p:nvPr/>
              </p:nvSpPr>
              <p:spPr>
                <a:xfrm>
                  <a:off x="3447081" y="648922"/>
                  <a:ext cx="176700" cy="63369"/>
                </a:xfrm>
                <a:custGeom>
                  <a:rect b="b" l="l" r="r" t="t"/>
                  <a:pathLst>
                    <a:path extrusionOk="0" h="1064" w="2967">
                      <a:moveTo>
                        <a:pt x="2553" y="1"/>
                      </a:moveTo>
                      <a:cubicBezTo>
                        <a:pt x="2528" y="1"/>
                        <a:pt x="2503" y="2"/>
                        <a:pt x="2476" y="6"/>
                      </a:cubicBezTo>
                      <a:cubicBezTo>
                        <a:pt x="2373" y="19"/>
                        <a:pt x="2283" y="45"/>
                        <a:pt x="2193" y="84"/>
                      </a:cubicBezTo>
                      <a:cubicBezTo>
                        <a:pt x="2089" y="122"/>
                        <a:pt x="1986" y="174"/>
                        <a:pt x="1896" y="238"/>
                      </a:cubicBezTo>
                      <a:cubicBezTo>
                        <a:pt x="1806" y="303"/>
                        <a:pt x="1716" y="367"/>
                        <a:pt x="1625" y="445"/>
                      </a:cubicBezTo>
                      <a:cubicBezTo>
                        <a:pt x="1535" y="509"/>
                        <a:pt x="1445" y="586"/>
                        <a:pt x="1355" y="638"/>
                      </a:cubicBezTo>
                      <a:cubicBezTo>
                        <a:pt x="1264" y="702"/>
                        <a:pt x="1174" y="754"/>
                        <a:pt x="1084" y="806"/>
                      </a:cubicBezTo>
                      <a:cubicBezTo>
                        <a:pt x="1032" y="818"/>
                        <a:pt x="981" y="831"/>
                        <a:pt x="929" y="844"/>
                      </a:cubicBezTo>
                      <a:cubicBezTo>
                        <a:pt x="890" y="857"/>
                        <a:pt x="839" y="870"/>
                        <a:pt x="787" y="870"/>
                      </a:cubicBezTo>
                      <a:cubicBezTo>
                        <a:pt x="697" y="870"/>
                        <a:pt x="594" y="870"/>
                        <a:pt x="503" y="857"/>
                      </a:cubicBezTo>
                      <a:cubicBezTo>
                        <a:pt x="413" y="844"/>
                        <a:pt x="336" y="818"/>
                        <a:pt x="258" y="780"/>
                      </a:cubicBezTo>
                      <a:cubicBezTo>
                        <a:pt x="194" y="754"/>
                        <a:pt x="142" y="702"/>
                        <a:pt x="104" y="651"/>
                      </a:cubicBezTo>
                      <a:cubicBezTo>
                        <a:pt x="65" y="612"/>
                        <a:pt x="52" y="548"/>
                        <a:pt x="65" y="509"/>
                      </a:cubicBezTo>
                      <a:cubicBezTo>
                        <a:pt x="78" y="470"/>
                        <a:pt x="104" y="445"/>
                        <a:pt x="142" y="445"/>
                      </a:cubicBezTo>
                      <a:lnTo>
                        <a:pt x="181" y="445"/>
                      </a:lnTo>
                      <a:cubicBezTo>
                        <a:pt x="168" y="432"/>
                        <a:pt x="155" y="419"/>
                        <a:pt x="142"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3" y="818"/>
                      </a:cubicBezTo>
                      <a:cubicBezTo>
                        <a:pt x="1587" y="754"/>
                        <a:pt x="1677" y="677"/>
                        <a:pt x="1767" y="612"/>
                      </a:cubicBezTo>
                      <a:cubicBezTo>
                        <a:pt x="1857" y="535"/>
                        <a:pt x="1935" y="457"/>
                        <a:pt x="2012" y="393"/>
                      </a:cubicBezTo>
                      <a:cubicBezTo>
                        <a:pt x="2089" y="341"/>
                        <a:pt x="2167" y="277"/>
                        <a:pt x="2257" y="238"/>
                      </a:cubicBezTo>
                      <a:cubicBezTo>
                        <a:pt x="2334" y="200"/>
                        <a:pt x="2412" y="161"/>
                        <a:pt x="2502" y="135"/>
                      </a:cubicBezTo>
                      <a:cubicBezTo>
                        <a:pt x="2567" y="122"/>
                        <a:pt x="2644" y="109"/>
                        <a:pt x="2708" y="109"/>
                      </a:cubicBezTo>
                      <a:cubicBezTo>
                        <a:pt x="2773" y="109"/>
                        <a:pt x="2824" y="122"/>
                        <a:pt x="2876" y="148"/>
                      </a:cubicBezTo>
                      <a:cubicBezTo>
                        <a:pt x="2902" y="174"/>
                        <a:pt x="2928" y="200"/>
                        <a:pt x="2953" y="225"/>
                      </a:cubicBezTo>
                      <a:cubicBezTo>
                        <a:pt x="2953" y="238"/>
                        <a:pt x="2953" y="251"/>
                        <a:pt x="2966" y="264"/>
                      </a:cubicBezTo>
                      <a:cubicBezTo>
                        <a:pt x="2966" y="251"/>
                        <a:pt x="2966" y="238"/>
                        <a:pt x="2966" y="225"/>
                      </a:cubicBezTo>
                      <a:cubicBezTo>
                        <a:pt x="2953" y="187"/>
                        <a:pt x="2941" y="148"/>
                        <a:pt x="2902" y="109"/>
                      </a:cubicBezTo>
                      <a:cubicBezTo>
                        <a:pt x="2863" y="71"/>
                        <a:pt x="2799"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9"/>
                <p:cNvSpPr/>
                <p:nvPr/>
              </p:nvSpPr>
              <p:spPr>
                <a:xfrm>
                  <a:off x="3545406" y="648922"/>
                  <a:ext cx="176640" cy="63369"/>
                </a:xfrm>
                <a:custGeom>
                  <a:rect b="b" l="l" r="r" t="t"/>
                  <a:pathLst>
                    <a:path extrusionOk="0" h="1064" w="2966">
                      <a:moveTo>
                        <a:pt x="2555" y="1"/>
                      </a:moveTo>
                      <a:cubicBezTo>
                        <a:pt x="2529" y="1"/>
                        <a:pt x="2502" y="2"/>
                        <a:pt x="2476" y="6"/>
                      </a:cubicBezTo>
                      <a:cubicBezTo>
                        <a:pt x="2386" y="19"/>
                        <a:pt x="2282" y="45"/>
                        <a:pt x="2192" y="84"/>
                      </a:cubicBezTo>
                      <a:cubicBezTo>
                        <a:pt x="2089" y="122"/>
                        <a:pt x="1986" y="174"/>
                        <a:pt x="1896" y="238"/>
                      </a:cubicBezTo>
                      <a:cubicBezTo>
                        <a:pt x="1805" y="303"/>
                        <a:pt x="1715" y="367"/>
                        <a:pt x="1625" y="445"/>
                      </a:cubicBezTo>
                      <a:cubicBezTo>
                        <a:pt x="1535" y="509"/>
                        <a:pt x="1444" y="586"/>
                        <a:pt x="1354" y="638"/>
                      </a:cubicBezTo>
                      <a:cubicBezTo>
                        <a:pt x="1277" y="702"/>
                        <a:pt x="1173" y="754"/>
                        <a:pt x="1083" y="806"/>
                      </a:cubicBezTo>
                      <a:cubicBezTo>
                        <a:pt x="1032" y="818"/>
                        <a:pt x="980" y="831"/>
                        <a:pt x="941" y="844"/>
                      </a:cubicBezTo>
                      <a:cubicBezTo>
                        <a:pt x="890" y="857"/>
                        <a:pt x="838" y="870"/>
                        <a:pt x="787" y="870"/>
                      </a:cubicBezTo>
                      <a:cubicBezTo>
                        <a:pt x="696" y="870"/>
                        <a:pt x="593" y="870"/>
                        <a:pt x="503" y="857"/>
                      </a:cubicBezTo>
                      <a:cubicBezTo>
                        <a:pt x="426" y="844"/>
                        <a:pt x="335" y="818"/>
                        <a:pt x="271" y="780"/>
                      </a:cubicBezTo>
                      <a:cubicBezTo>
                        <a:pt x="206" y="754"/>
                        <a:pt x="142" y="702"/>
                        <a:pt x="103" y="651"/>
                      </a:cubicBezTo>
                      <a:cubicBezTo>
                        <a:pt x="77" y="612"/>
                        <a:pt x="65" y="548"/>
                        <a:pt x="77" y="509"/>
                      </a:cubicBezTo>
                      <a:cubicBezTo>
                        <a:pt x="77" y="470"/>
                        <a:pt x="103" y="445"/>
                        <a:pt x="142" y="445"/>
                      </a:cubicBezTo>
                      <a:lnTo>
                        <a:pt x="181" y="445"/>
                      </a:lnTo>
                      <a:cubicBezTo>
                        <a:pt x="168" y="432"/>
                        <a:pt x="155" y="419"/>
                        <a:pt x="142" y="419"/>
                      </a:cubicBezTo>
                      <a:cubicBezTo>
                        <a:pt x="133" y="416"/>
                        <a:pt x="123" y="414"/>
                        <a:pt x="113" y="414"/>
                      </a:cubicBezTo>
                      <a:cubicBezTo>
                        <a:pt x="81" y="414"/>
                        <a:pt x="49" y="431"/>
                        <a:pt x="39" y="470"/>
                      </a:cubicBezTo>
                      <a:cubicBezTo>
                        <a:pt x="0" y="535"/>
                        <a:pt x="0" y="612"/>
                        <a:pt x="39" y="677"/>
                      </a:cubicBezTo>
                      <a:cubicBezTo>
                        <a:pt x="65" y="754"/>
                        <a:pt x="116" y="818"/>
                        <a:pt x="193" y="883"/>
                      </a:cubicBezTo>
                      <a:cubicBezTo>
                        <a:pt x="271" y="935"/>
                        <a:pt x="374" y="986"/>
                        <a:pt x="464" y="1012"/>
                      </a:cubicBezTo>
                      <a:cubicBezTo>
                        <a:pt x="580" y="1038"/>
                        <a:pt x="683" y="1063"/>
                        <a:pt x="800" y="1063"/>
                      </a:cubicBezTo>
                      <a:cubicBezTo>
                        <a:pt x="864" y="1063"/>
                        <a:pt x="928" y="1051"/>
                        <a:pt x="980" y="1051"/>
                      </a:cubicBezTo>
                      <a:cubicBezTo>
                        <a:pt x="1045" y="1038"/>
                        <a:pt x="1109"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24" y="161"/>
                        <a:pt x="2502" y="135"/>
                      </a:cubicBezTo>
                      <a:cubicBezTo>
                        <a:pt x="2566" y="122"/>
                        <a:pt x="2643" y="109"/>
                        <a:pt x="2721" y="109"/>
                      </a:cubicBezTo>
                      <a:cubicBezTo>
                        <a:pt x="2772" y="109"/>
                        <a:pt x="2824" y="122"/>
                        <a:pt x="2876" y="148"/>
                      </a:cubicBezTo>
                      <a:cubicBezTo>
                        <a:pt x="2914" y="174"/>
                        <a:pt x="2940" y="200"/>
                        <a:pt x="2953" y="225"/>
                      </a:cubicBezTo>
                      <a:cubicBezTo>
                        <a:pt x="2953" y="238"/>
                        <a:pt x="2966" y="251"/>
                        <a:pt x="2966" y="264"/>
                      </a:cubicBezTo>
                      <a:cubicBezTo>
                        <a:pt x="2966" y="251"/>
                        <a:pt x="2966" y="238"/>
                        <a:pt x="2966" y="225"/>
                      </a:cubicBezTo>
                      <a:cubicBezTo>
                        <a:pt x="2953" y="187"/>
                        <a:pt x="2940" y="148"/>
                        <a:pt x="2914" y="109"/>
                      </a:cubicBezTo>
                      <a:cubicBezTo>
                        <a:pt x="2863" y="71"/>
                        <a:pt x="2798" y="32"/>
                        <a:pt x="2734" y="19"/>
                      </a:cubicBezTo>
                      <a:cubicBezTo>
                        <a:pt x="2679" y="10"/>
                        <a:pt x="2618"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9"/>
                <p:cNvSpPr/>
                <p:nvPr/>
              </p:nvSpPr>
              <p:spPr>
                <a:xfrm>
                  <a:off x="3642897" y="648922"/>
                  <a:ext cx="176700" cy="63369"/>
                </a:xfrm>
                <a:custGeom>
                  <a:rect b="b" l="l" r="r" t="t"/>
                  <a:pathLst>
                    <a:path extrusionOk="0" h="1064" w="2967">
                      <a:moveTo>
                        <a:pt x="2560" y="1"/>
                      </a:moveTo>
                      <a:cubicBezTo>
                        <a:pt x="2536" y="1"/>
                        <a:pt x="2512" y="2"/>
                        <a:pt x="2489" y="6"/>
                      </a:cubicBezTo>
                      <a:cubicBezTo>
                        <a:pt x="2386" y="19"/>
                        <a:pt x="2283" y="45"/>
                        <a:pt x="2193" y="84"/>
                      </a:cubicBezTo>
                      <a:cubicBezTo>
                        <a:pt x="2090" y="122"/>
                        <a:pt x="1999" y="174"/>
                        <a:pt x="1909" y="238"/>
                      </a:cubicBezTo>
                      <a:cubicBezTo>
                        <a:pt x="1819" y="303"/>
                        <a:pt x="1716" y="367"/>
                        <a:pt x="1625" y="445"/>
                      </a:cubicBezTo>
                      <a:cubicBezTo>
                        <a:pt x="1548" y="509"/>
                        <a:pt x="1458" y="586"/>
                        <a:pt x="1368" y="638"/>
                      </a:cubicBezTo>
                      <a:cubicBezTo>
                        <a:pt x="1277" y="702"/>
                        <a:pt x="1187" y="754"/>
                        <a:pt x="1084" y="806"/>
                      </a:cubicBezTo>
                      <a:cubicBezTo>
                        <a:pt x="1032" y="818"/>
                        <a:pt x="994" y="831"/>
                        <a:pt x="942" y="844"/>
                      </a:cubicBezTo>
                      <a:cubicBezTo>
                        <a:pt x="890" y="857"/>
                        <a:pt x="839" y="870"/>
                        <a:pt x="800" y="870"/>
                      </a:cubicBezTo>
                      <a:cubicBezTo>
                        <a:pt x="697" y="870"/>
                        <a:pt x="607" y="870"/>
                        <a:pt x="504" y="857"/>
                      </a:cubicBezTo>
                      <a:cubicBezTo>
                        <a:pt x="426" y="844"/>
                        <a:pt x="349" y="818"/>
                        <a:pt x="271" y="780"/>
                      </a:cubicBezTo>
                      <a:cubicBezTo>
                        <a:pt x="207" y="754"/>
                        <a:pt x="155" y="702"/>
                        <a:pt x="104" y="651"/>
                      </a:cubicBezTo>
                      <a:cubicBezTo>
                        <a:pt x="78" y="612"/>
                        <a:pt x="65" y="548"/>
                        <a:pt x="78" y="509"/>
                      </a:cubicBezTo>
                      <a:cubicBezTo>
                        <a:pt x="78" y="470"/>
                        <a:pt x="104" y="445"/>
                        <a:pt x="143" y="445"/>
                      </a:cubicBezTo>
                      <a:lnTo>
                        <a:pt x="181" y="445"/>
                      </a:lnTo>
                      <a:cubicBezTo>
                        <a:pt x="168" y="432"/>
                        <a:pt x="168" y="419"/>
                        <a:pt x="155" y="419"/>
                      </a:cubicBezTo>
                      <a:cubicBezTo>
                        <a:pt x="143" y="416"/>
                        <a:pt x="131" y="414"/>
                        <a:pt x="119" y="414"/>
                      </a:cubicBezTo>
                      <a:cubicBezTo>
                        <a:pt x="82" y="414"/>
                        <a:pt x="49" y="431"/>
                        <a:pt x="39" y="470"/>
                      </a:cubicBezTo>
                      <a:cubicBezTo>
                        <a:pt x="1" y="535"/>
                        <a:pt x="1" y="612"/>
                        <a:pt x="39" y="677"/>
                      </a:cubicBezTo>
                      <a:cubicBezTo>
                        <a:pt x="65" y="754"/>
                        <a:pt x="130" y="818"/>
                        <a:pt x="194" y="883"/>
                      </a:cubicBezTo>
                      <a:cubicBezTo>
                        <a:pt x="284" y="935"/>
                        <a:pt x="375" y="986"/>
                        <a:pt x="478" y="1012"/>
                      </a:cubicBezTo>
                      <a:cubicBezTo>
                        <a:pt x="581" y="1038"/>
                        <a:pt x="697" y="1063"/>
                        <a:pt x="813" y="1063"/>
                      </a:cubicBezTo>
                      <a:cubicBezTo>
                        <a:pt x="865" y="1063"/>
                        <a:pt x="929" y="1051"/>
                        <a:pt x="994" y="1051"/>
                      </a:cubicBezTo>
                      <a:cubicBezTo>
                        <a:pt x="1045" y="1038"/>
                        <a:pt x="1110" y="1012"/>
                        <a:pt x="1174" y="999"/>
                      </a:cubicBezTo>
                      <a:cubicBezTo>
                        <a:pt x="1277" y="947"/>
                        <a:pt x="1393" y="896"/>
                        <a:pt x="1496" y="818"/>
                      </a:cubicBezTo>
                      <a:cubicBezTo>
                        <a:pt x="1587" y="754"/>
                        <a:pt x="1677" y="677"/>
                        <a:pt x="1767" y="612"/>
                      </a:cubicBezTo>
                      <a:cubicBezTo>
                        <a:pt x="1858" y="535"/>
                        <a:pt x="1935" y="457"/>
                        <a:pt x="2025" y="393"/>
                      </a:cubicBezTo>
                      <a:cubicBezTo>
                        <a:pt x="2102" y="341"/>
                        <a:pt x="2180" y="277"/>
                        <a:pt x="2270" y="238"/>
                      </a:cubicBezTo>
                      <a:cubicBezTo>
                        <a:pt x="2347" y="200"/>
                        <a:pt x="2425" y="161"/>
                        <a:pt x="2502" y="135"/>
                      </a:cubicBezTo>
                      <a:cubicBezTo>
                        <a:pt x="2580" y="122"/>
                        <a:pt x="2644" y="109"/>
                        <a:pt x="2721" y="109"/>
                      </a:cubicBezTo>
                      <a:cubicBezTo>
                        <a:pt x="2773" y="109"/>
                        <a:pt x="2837" y="122"/>
                        <a:pt x="2889" y="148"/>
                      </a:cubicBezTo>
                      <a:cubicBezTo>
                        <a:pt x="2915" y="174"/>
                        <a:pt x="2941" y="200"/>
                        <a:pt x="2954" y="225"/>
                      </a:cubicBezTo>
                      <a:cubicBezTo>
                        <a:pt x="2966" y="238"/>
                        <a:pt x="2966" y="251"/>
                        <a:pt x="2966" y="264"/>
                      </a:cubicBezTo>
                      <a:cubicBezTo>
                        <a:pt x="2966" y="251"/>
                        <a:pt x="2966" y="238"/>
                        <a:pt x="2966" y="225"/>
                      </a:cubicBezTo>
                      <a:cubicBezTo>
                        <a:pt x="2966" y="187"/>
                        <a:pt x="2941" y="148"/>
                        <a:pt x="2915" y="109"/>
                      </a:cubicBezTo>
                      <a:cubicBezTo>
                        <a:pt x="2863" y="71"/>
                        <a:pt x="2799" y="32"/>
                        <a:pt x="2734" y="19"/>
                      </a:cubicBezTo>
                      <a:cubicBezTo>
                        <a:pt x="2680" y="10"/>
                        <a:pt x="2618" y="1"/>
                        <a:pt x="2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9"/>
                <p:cNvSpPr/>
                <p:nvPr/>
              </p:nvSpPr>
              <p:spPr>
                <a:xfrm>
                  <a:off x="3741222" y="648922"/>
                  <a:ext cx="176640" cy="63369"/>
                </a:xfrm>
                <a:custGeom>
                  <a:rect b="b" l="l" r="r" t="t"/>
                  <a:pathLst>
                    <a:path extrusionOk="0" h="1064" w="2966">
                      <a:moveTo>
                        <a:pt x="2553" y="1"/>
                      </a:moveTo>
                      <a:cubicBezTo>
                        <a:pt x="2528" y="1"/>
                        <a:pt x="2502" y="2"/>
                        <a:pt x="2476" y="6"/>
                      </a:cubicBezTo>
                      <a:cubicBezTo>
                        <a:pt x="2386" y="19"/>
                        <a:pt x="2283" y="45"/>
                        <a:pt x="2192" y="84"/>
                      </a:cubicBezTo>
                      <a:cubicBezTo>
                        <a:pt x="2089" y="122"/>
                        <a:pt x="1986" y="174"/>
                        <a:pt x="1896" y="238"/>
                      </a:cubicBezTo>
                      <a:cubicBezTo>
                        <a:pt x="1805" y="303"/>
                        <a:pt x="1715" y="367"/>
                        <a:pt x="1625" y="445"/>
                      </a:cubicBezTo>
                      <a:cubicBezTo>
                        <a:pt x="1535" y="509"/>
                        <a:pt x="1444" y="586"/>
                        <a:pt x="1354" y="638"/>
                      </a:cubicBezTo>
                      <a:cubicBezTo>
                        <a:pt x="1264" y="702"/>
                        <a:pt x="1174" y="754"/>
                        <a:pt x="1083" y="806"/>
                      </a:cubicBezTo>
                      <a:cubicBezTo>
                        <a:pt x="1032" y="818"/>
                        <a:pt x="980" y="831"/>
                        <a:pt x="941" y="844"/>
                      </a:cubicBezTo>
                      <a:cubicBezTo>
                        <a:pt x="890" y="857"/>
                        <a:pt x="838" y="870"/>
                        <a:pt x="787" y="870"/>
                      </a:cubicBezTo>
                      <a:cubicBezTo>
                        <a:pt x="696" y="870"/>
                        <a:pt x="593" y="870"/>
                        <a:pt x="503" y="857"/>
                      </a:cubicBezTo>
                      <a:cubicBezTo>
                        <a:pt x="426" y="844"/>
                        <a:pt x="335" y="818"/>
                        <a:pt x="258" y="780"/>
                      </a:cubicBezTo>
                      <a:cubicBezTo>
                        <a:pt x="194" y="754"/>
                        <a:pt x="142" y="702"/>
                        <a:pt x="103" y="651"/>
                      </a:cubicBezTo>
                      <a:cubicBezTo>
                        <a:pt x="65" y="612"/>
                        <a:pt x="65" y="548"/>
                        <a:pt x="65" y="509"/>
                      </a:cubicBezTo>
                      <a:cubicBezTo>
                        <a:pt x="78" y="470"/>
                        <a:pt x="103" y="445"/>
                        <a:pt x="142" y="445"/>
                      </a:cubicBezTo>
                      <a:lnTo>
                        <a:pt x="181" y="445"/>
                      </a:lnTo>
                      <a:cubicBezTo>
                        <a:pt x="168" y="432"/>
                        <a:pt x="155" y="419"/>
                        <a:pt x="142" y="419"/>
                      </a:cubicBezTo>
                      <a:cubicBezTo>
                        <a:pt x="133" y="416"/>
                        <a:pt x="123" y="414"/>
                        <a:pt x="113" y="414"/>
                      </a:cubicBezTo>
                      <a:cubicBezTo>
                        <a:pt x="80" y="414"/>
                        <a:pt x="46" y="431"/>
                        <a:pt x="26" y="470"/>
                      </a:cubicBezTo>
                      <a:cubicBezTo>
                        <a:pt x="0" y="535"/>
                        <a:pt x="0" y="612"/>
                        <a:pt x="26" y="677"/>
                      </a:cubicBezTo>
                      <a:cubicBezTo>
                        <a:pt x="65" y="754"/>
                        <a:pt x="116" y="818"/>
                        <a:pt x="194" y="883"/>
                      </a:cubicBezTo>
                      <a:cubicBezTo>
                        <a:pt x="271" y="935"/>
                        <a:pt x="361" y="986"/>
                        <a:pt x="464" y="1012"/>
                      </a:cubicBezTo>
                      <a:cubicBezTo>
                        <a:pt x="580" y="1038"/>
                        <a:pt x="684" y="1063"/>
                        <a:pt x="800" y="1063"/>
                      </a:cubicBezTo>
                      <a:cubicBezTo>
                        <a:pt x="864" y="1063"/>
                        <a:pt x="916" y="1051"/>
                        <a:pt x="980" y="1051"/>
                      </a:cubicBezTo>
                      <a:cubicBezTo>
                        <a:pt x="1045" y="1038"/>
                        <a:pt x="1096" y="1012"/>
                        <a:pt x="1161" y="999"/>
                      </a:cubicBezTo>
                      <a:cubicBezTo>
                        <a:pt x="1277" y="947"/>
                        <a:pt x="1380" y="896"/>
                        <a:pt x="1483" y="818"/>
                      </a:cubicBezTo>
                      <a:cubicBezTo>
                        <a:pt x="1586" y="754"/>
                        <a:pt x="1676" y="677"/>
                        <a:pt x="1767" y="612"/>
                      </a:cubicBezTo>
                      <a:cubicBezTo>
                        <a:pt x="1857" y="535"/>
                        <a:pt x="1934" y="457"/>
                        <a:pt x="2012" y="393"/>
                      </a:cubicBezTo>
                      <a:cubicBezTo>
                        <a:pt x="2089" y="341"/>
                        <a:pt x="2179" y="277"/>
                        <a:pt x="2257" y="238"/>
                      </a:cubicBezTo>
                      <a:cubicBezTo>
                        <a:pt x="2334" y="200"/>
                        <a:pt x="2411" y="161"/>
                        <a:pt x="2502" y="135"/>
                      </a:cubicBezTo>
                      <a:cubicBezTo>
                        <a:pt x="2566" y="122"/>
                        <a:pt x="2644" y="109"/>
                        <a:pt x="2721" y="109"/>
                      </a:cubicBezTo>
                      <a:cubicBezTo>
                        <a:pt x="2773" y="109"/>
                        <a:pt x="2824" y="122"/>
                        <a:pt x="2876" y="148"/>
                      </a:cubicBezTo>
                      <a:cubicBezTo>
                        <a:pt x="2901" y="174"/>
                        <a:pt x="2927" y="200"/>
                        <a:pt x="2953" y="225"/>
                      </a:cubicBezTo>
                      <a:cubicBezTo>
                        <a:pt x="2953" y="238"/>
                        <a:pt x="2953" y="251"/>
                        <a:pt x="2966" y="264"/>
                      </a:cubicBezTo>
                      <a:cubicBezTo>
                        <a:pt x="2966" y="251"/>
                        <a:pt x="2966" y="238"/>
                        <a:pt x="2966" y="225"/>
                      </a:cubicBezTo>
                      <a:cubicBezTo>
                        <a:pt x="2953" y="187"/>
                        <a:pt x="2940" y="148"/>
                        <a:pt x="2914" y="109"/>
                      </a:cubicBezTo>
                      <a:cubicBezTo>
                        <a:pt x="2863" y="71"/>
                        <a:pt x="2798" y="32"/>
                        <a:pt x="2734" y="19"/>
                      </a:cubicBezTo>
                      <a:cubicBezTo>
                        <a:pt x="2670"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9"/>
                <p:cNvSpPr/>
                <p:nvPr/>
              </p:nvSpPr>
              <p:spPr>
                <a:xfrm>
                  <a:off x="3839488" y="648922"/>
                  <a:ext cx="176700" cy="63369"/>
                </a:xfrm>
                <a:custGeom>
                  <a:rect b="b" l="l" r="r" t="t"/>
                  <a:pathLst>
                    <a:path extrusionOk="0" h="1064" w="2967">
                      <a:moveTo>
                        <a:pt x="2954" y="225"/>
                      </a:moveTo>
                      <a:cubicBezTo>
                        <a:pt x="2954" y="238"/>
                        <a:pt x="2954" y="251"/>
                        <a:pt x="2954" y="264"/>
                      </a:cubicBezTo>
                      <a:cubicBezTo>
                        <a:pt x="2966" y="251"/>
                        <a:pt x="2966" y="238"/>
                        <a:pt x="2954" y="225"/>
                      </a:cubicBezTo>
                      <a:close/>
                      <a:moveTo>
                        <a:pt x="2553" y="1"/>
                      </a:moveTo>
                      <a:cubicBezTo>
                        <a:pt x="2528" y="1"/>
                        <a:pt x="2503" y="2"/>
                        <a:pt x="2476" y="6"/>
                      </a:cubicBezTo>
                      <a:cubicBezTo>
                        <a:pt x="2373" y="19"/>
                        <a:pt x="2283" y="45"/>
                        <a:pt x="2180" y="84"/>
                      </a:cubicBezTo>
                      <a:cubicBezTo>
                        <a:pt x="2077" y="122"/>
                        <a:pt x="1986" y="174"/>
                        <a:pt x="1896" y="238"/>
                      </a:cubicBezTo>
                      <a:cubicBezTo>
                        <a:pt x="1806" y="303"/>
                        <a:pt x="1716" y="367"/>
                        <a:pt x="1625" y="445"/>
                      </a:cubicBezTo>
                      <a:cubicBezTo>
                        <a:pt x="1535" y="509"/>
                        <a:pt x="1445" y="586"/>
                        <a:pt x="1355" y="638"/>
                      </a:cubicBezTo>
                      <a:cubicBezTo>
                        <a:pt x="1264" y="702"/>
                        <a:pt x="1174" y="754"/>
                        <a:pt x="1071" y="806"/>
                      </a:cubicBezTo>
                      <a:cubicBezTo>
                        <a:pt x="1032" y="818"/>
                        <a:pt x="981" y="831"/>
                        <a:pt x="929" y="844"/>
                      </a:cubicBezTo>
                      <a:cubicBezTo>
                        <a:pt x="890" y="857"/>
                        <a:pt x="839" y="870"/>
                        <a:pt x="787" y="870"/>
                      </a:cubicBezTo>
                      <a:cubicBezTo>
                        <a:pt x="697" y="870"/>
                        <a:pt x="594" y="870"/>
                        <a:pt x="504" y="857"/>
                      </a:cubicBezTo>
                      <a:cubicBezTo>
                        <a:pt x="413" y="844"/>
                        <a:pt x="336" y="818"/>
                        <a:pt x="259" y="780"/>
                      </a:cubicBezTo>
                      <a:cubicBezTo>
                        <a:pt x="194" y="754"/>
                        <a:pt x="143" y="702"/>
                        <a:pt x="104" y="651"/>
                      </a:cubicBezTo>
                      <a:cubicBezTo>
                        <a:pt x="65" y="612"/>
                        <a:pt x="52" y="548"/>
                        <a:pt x="65" y="509"/>
                      </a:cubicBezTo>
                      <a:cubicBezTo>
                        <a:pt x="78" y="470"/>
                        <a:pt x="104" y="445"/>
                        <a:pt x="143" y="445"/>
                      </a:cubicBezTo>
                      <a:lnTo>
                        <a:pt x="181" y="445"/>
                      </a:lnTo>
                      <a:cubicBezTo>
                        <a:pt x="168" y="432"/>
                        <a:pt x="155" y="419"/>
                        <a:pt x="143" y="419"/>
                      </a:cubicBezTo>
                      <a:cubicBezTo>
                        <a:pt x="130" y="416"/>
                        <a:pt x="119" y="414"/>
                        <a:pt x="108" y="414"/>
                      </a:cubicBezTo>
                      <a:cubicBezTo>
                        <a:pt x="73" y="414"/>
                        <a:pt x="46" y="431"/>
                        <a:pt x="26" y="470"/>
                      </a:cubicBezTo>
                      <a:cubicBezTo>
                        <a:pt x="1" y="535"/>
                        <a:pt x="1" y="612"/>
                        <a:pt x="26" y="677"/>
                      </a:cubicBezTo>
                      <a:cubicBezTo>
                        <a:pt x="65" y="754"/>
                        <a:pt x="117" y="818"/>
                        <a:pt x="194" y="883"/>
                      </a:cubicBezTo>
                      <a:cubicBezTo>
                        <a:pt x="271" y="935"/>
                        <a:pt x="362" y="986"/>
                        <a:pt x="465" y="1012"/>
                      </a:cubicBezTo>
                      <a:cubicBezTo>
                        <a:pt x="568" y="1038"/>
                        <a:pt x="684" y="1063"/>
                        <a:pt x="800" y="1063"/>
                      </a:cubicBezTo>
                      <a:cubicBezTo>
                        <a:pt x="852" y="1063"/>
                        <a:pt x="916" y="1051"/>
                        <a:pt x="981" y="1051"/>
                      </a:cubicBezTo>
                      <a:cubicBezTo>
                        <a:pt x="1045" y="1038"/>
                        <a:pt x="1097" y="1012"/>
                        <a:pt x="1161" y="999"/>
                      </a:cubicBezTo>
                      <a:cubicBezTo>
                        <a:pt x="1277" y="947"/>
                        <a:pt x="1380" y="896"/>
                        <a:pt x="1484" y="818"/>
                      </a:cubicBezTo>
                      <a:cubicBezTo>
                        <a:pt x="1587" y="754"/>
                        <a:pt x="1664" y="677"/>
                        <a:pt x="1754" y="612"/>
                      </a:cubicBezTo>
                      <a:cubicBezTo>
                        <a:pt x="1858" y="535"/>
                        <a:pt x="1935" y="457"/>
                        <a:pt x="2012" y="393"/>
                      </a:cubicBezTo>
                      <a:cubicBezTo>
                        <a:pt x="2090" y="341"/>
                        <a:pt x="2167" y="277"/>
                        <a:pt x="2257" y="238"/>
                      </a:cubicBezTo>
                      <a:cubicBezTo>
                        <a:pt x="2335" y="200"/>
                        <a:pt x="2412" y="161"/>
                        <a:pt x="2502" y="135"/>
                      </a:cubicBezTo>
                      <a:cubicBezTo>
                        <a:pt x="2567" y="122"/>
                        <a:pt x="2644" y="109"/>
                        <a:pt x="2709" y="109"/>
                      </a:cubicBezTo>
                      <a:cubicBezTo>
                        <a:pt x="2773" y="109"/>
                        <a:pt x="2825" y="122"/>
                        <a:pt x="2876" y="148"/>
                      </a:cubicBezTo>
                      <a:cubicBezTo>
                        <a:pt x="2902" y="174"/>
                        <a:pt x="2928" y="200"/>
                        <a:pt x="2954" y="225"/>
                      </a:cubicBezTo>
                      <a:cubicBezTo>
                        <a:pt x="2954" y="187"/>
                        <a:pt x="2928" y="148"/>
                        <a:pt x="2902" y="109"/>
                      </a:cubicBezTo>
                      <a:cubicBezTo>
                        <a:pt x="2850" y="71"/>
                        <a:pt x="2799" y="32"/>
                        <a:pt x="2734" y="19"/>
                      </a:cubicBezTo>
                      <a:cubicBezTo>
                        <a:pt x="2671" y="10"/>
                        <a:pt x="2613" y="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9"/>
                <p:cNvSpPr/>
                <p:nvPr/>
              </p:nvSpPr>
              <p:spPr>
                <a:xfrm>
                  <a:off x="3937813" y="648922"/>
                  <a:ext cx="175925" cy="63369"/>
                </a:xfrm>
                <a:custGeom>
                  <a:rect b="b" l="l" r="r" t="t"/>
                  <a:pathLst>
                    <a:path extrusionOk="0" h="1064" w="2954">
                      <a:moveTo>
                        <a:pt x="2547" y="1"/>
                      </a:moveTo>
                      <a:cubicBezTo>
                        <a:pt x="2522" y="1"/>
                        <a:pt x="2499" y="2"/>
                        <a:pt x="2476" y="6"/>
                      </a:cubicBezTo>
                      <a:cubicBezTo>
                        <a:pt x="2373" y="19"/>
                        <a:pt x="2270" y="45"/>
                        <a:pt x="2179" y="84"/>
                      </a:cubicBezTo>
                      <a:cubicBezTo>
                        <a:pt x="2076" y="122"/>
                        <a:pt x="1986" y="174"/>
                        <a:pt x="1896" y="238"/>
                      </a:cubicBezTo>
                      <a:cubicBezTo>
                        <a:pt x="1805" y="303"/>
                        <a:pt x="1702" y="367"/>
                        <a:pt x="1625" y="445"/>
                      </a:cubicBezTo>
                      <a:cubicBezTo>
                        <a:pt x="1535" y="509"/>
                        <a:pt x="1444" y="586"/>
                        <a:pt x="1354" y="638"/>
                      </a:cubicBezTo>
                      <a:cubicBezTo>
                        <a:pt x="1264" y="702"/>
                        <a:pt x="1174" y="754"/>
                        <a:pt x="1070" y="806"/>
                      </a:cubicBezTo>
                      <a:cubicBezTo>
                        <a:pt x="1032" y="818"/>
                        <a:pt x="980" y="831"/>
                        <a:pt x="929" y="844"/>
                      </a:cubicBezTo>
                      <a:cubicBezTo>
                        <a:pt x="877" y="857"/>
                        <a:pt x="838" y="870"/>
                        <a:pt x="787" y="870"/>
                      </a:cubicBezTo>
                      <a:cubicBezTo>
                        <a:pt x="684" y="870"/>
                        <a:pt x="593" y="870"/>
                        <a:pt x="490" y="857"/>
                      </a:cubicBezTo>
                      <a:cubicBezTo>
                        <a:pt x="413" y="844"/>
                        <a:pt x="335" y="818"/>
                        <a:pt x="258" y="780"/>
                      </a:cubicBezTo>
                      <a:cubicBezTo>
                        <a:pt x="194" y="754"/>
                        <a:pt x="142" y="702"/>
                        <a:pt x="90" y="651"/>
                      </a:cubicBezTo>
                      <a:cubicBezTo>
                        <a:pt x="65" y="612"/>
                        <a:pt x="52" y="548"/>
                        <a:pt x="65" y="509"/>
                      </a:cubicBezTo>
                      <a:cubicBezTo>
                        <a:pt x="65" y="470"/>
                        <a:pt x="103" y="445"/>
                        <a:pt x="129" y="445"/>
                      </a:cubicBezTo>
                      <a:lnTo>
                        <a:pt x="168" y="445"/>
                      </a:lnTo>
                      <a:cubicBezTo>
                        <a:pt x="168" y="432"/>
                        <a:pt x="155" y="419"/>
                        <a:pt x="142" y="419"/>
                      </a:cubicBezTo>
                      <a:cubicBezTo>
                        <a:pt x="130" y="416"/>
                        <a:pt x="118" y="414"/>
                        <a:pt x="108" y="414"/>
                      </a:cubicBezTo>
                      <a:cubicBezTo>
                        <a:pt x="73" y="414"/>
                        <a:pt x="46" y="431"/>
                        <a:pt x="26" y="470"/>
                      </a:cubicBezTo>
                      <a:cubicBezTo>
                        <a:pt x="0" y="535"/>
                        <a:pt x="0" y="612"/>
                        <a:pt x="26" y="677"/>
                      </a:cubicBezTo>
                      <a:cubicBezTo>
                        <a:pt x="65" y="754"/>
                        <a:pt x="116" y="818"/>
                        <a:pt x="194" y="883"/>
                      </a:cubicBezTo>
                      <a:cubicBezTo>
                        <a:pt x="271" y="935"/>
                        <a:pt x="361" y="986"/>
                        <a:pt x="464" y="1012"/>
                      </a:cubicBezTo>
                      <a:cubicBezTo>
                        <a:pt x="568" y="1038"/>
                        <a:pt x="684" y="1063"/>
                        <a:pt x="800" y="1063"/>
                      </a:cubicBezTo>
                      <a:cubicBezTo>
                        <a:pt x="851" y="1063"/>
                        <a:pt x="916" y="1051"/>
                        <a:pt x="980" y="1051"/>
                      </a:cubicBezTo>
                      <a:cubicBezTo>
                        <a:pt x="1032" y="1038"/>
                        <a:pt x="1096" y="1012"/>
                        <a:pt x="1161" y="999"/>
                      </a:cubicBezTo>
                      <a:cubicBezTo>
                        <a:pt x="1264" y="947"/>
                        <a:pt x="1380" y="896"/>
                        <a:pt x="1483" y="818"/>
                      </a:cubicBezTo>
                      <a:cubicBezTo>
                        <a:pt x="1573" y="754"/>
                        <a:pt x="1664" y="677"/>
                        <a:pt x="1754" y="612"/>
                      </a:cubicBezTo>
                      <a:cubicBezTo>
                        <a:pt x="1844" y="535"/>
                        <a:pt x="1921" y="457"/>
                        <a:pt x="2012" y="393"/>
                      </a:cubicBezTo>
                      <a:cubicBezTo>
                        <a:pt x="2089" y="341"/>
                        <a:pt x="2166" y="277"/>
                        <a:pt x="2257" y="238"/>
                      </a:cubicBezTo>
                      <a:cubicBezTo>
                        <a:pt x="2334" y="200"/>
                        <a:pt x="2411" y="161"/>
                        <a:pt x="2489" y="135"/>
                      </a:cubicBezTo>
                      <a:cubicBezTo>
                        <a:pt x="2566" y="122"/>
                        <a:pt x="2644" y="109"/>
                        <a:pt x="2708" y="109"/>
                      </a:cubicBezTo>
                      <a:cubicBezTo>
                        <a:pt x="2773" y="109"/>
                        <a:pt x="2824" y="122"/>
                        <a:pt x="2876" y="148"/>
                      </a:cubicBezTo>
                      <a:cubicBezTo>
                        <a:pt x="2901" y="174"/>
                        <a:pt x="2927" y="200"/>
                        <a:pt x="2940" y="225"/>
                      </a:cubicBezTo>
                      <a:cubicBezTo>
                        <a:pt x="2953" y="238"/>
                        <a:pt x="2953" y="251"/>
                        <a:pt x="2953" y="264"/>
                      </a:cubicBezTo>
                      <a:cubicBezTo>
                        <a:pt x="2953" y="251"/>
                        <a:pt x="2953" y="238"/>
                        <a:pt x="2953" y="225"/>
                      </a:cubicBezTo>
                      <a:cubicBezTo>
                        <a:pt x="2953" y="187"/>
                        <a:pt x="2927" y="148"/>
                        <a:pt x="2901" y="109"/>
                      </a:cubicBezTo>
                      <a:cubicBezTo>
                        <a:pt x="2850" y="71"/>
                        <a:pt x="2798" y="32"/>
                        <a:pt x="2734" y="19"/>
                      </a:cubicBezTo>
                      <a:cubicBezTo>
                        <a:pt x="2670" y="10"/>
                        <a:pt x="2606"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9"/>
                <p:cNvSpPr/>
                <p:nvPr/>
              </p:nvSpPr>
              <p:spPr>
                <a:xfrm>
                  <a:off x="4035304" y="648922"/>
                  <a:ext cx="176700" cy="63369"/>
                </a:xfrm>
                <a:custGeom>
                  <a:rect b="b" l="l" r="r" t="t"/>
                  <a:pathLst>
                    <a:path extrusionOk="0" h="1064" w="2967">
                      <a:moveTo>
                        <a:pt x="2556" y="1"/>
                      </a:moveTo>
                      <a:cubicBezTo>
                        <a:pt x="2529" y="1"/>
                        <a:pt x="2503" y="2"/>
                        <a:pt x="2477" y="6"/>
                      </a:cubicBezTo>
                      <a:cubicBezTo>
                        <a:pt x="2386" y="19"/>
                        <a:pt x="2283" y="45"/>
                        <a:pt x="2193" y="84"/>
                      </a:cubicBezTo>
                      <a:cubicBezTo>
                        <a:pt x="2090" y="122"/>
                        <a:pt x="1987" y="174"/>
                        <a:pt x="1896" y="238"/>
                      </a:cubicBezTo>
                      <a:cubicBezTo>
                        <a:pt x="1806" y="303"/>
                        <a:pt x="1716" y="367"/>
                        <a:pt x="1626" y="445"/>
                      </a:cubicBezTo>
                      <a:cubicBezTo>
                        <a:pt x="1535" y="509"/>
                        <a:pt x="1445" y="586"/>
                        <a:pt x="1355" y="638"/>
                      </a:cubicBezTo>
                      <a:cubicBezTo>
                        <a:pt x="1277" y="702"/>
                        <a:pt x="1174" y="754"/>
                        <a:pt x="1084" y="806"/>
                      </a:cubicBezTo>
                      <a:cubicBezTo>
                        <a:pt x="1032" y="818"/>
                        <a:pt x="981" y="831"/>
                        <a:pt x="942" y="844"/>
                      </a:cubicBezTo>
                      <a:cubicBezTo>
                        <a:pt x="891" y="857"/>
                        <a:pt x="839" y="870"/>
                        <a:pt x="787" y="870"/>
                      </a:cubicBezTo>
                      <a:cubicBezTo>
                        <a:pt x="697" y="870"/>
                        <a:pt x="594" y="870"/>
                        <a:pt x="504" y="857"/>
                      </a:cubicBezTo>
                      <a:cubicBezTo>
                        <a:pt x="426" y="844"/>
                        <a:pt x="336" y="818"/>
                        <a:pt x="272" y="780"/>
                      </a:cubicBezTo>
                      <a:cubicBezTo>
                        <a:pt x="207" y="754"/>
                        <a:pt x="143" y="702"/>
                        <a:pt x="104" y="651"/>
                      </a:cubicBezTo>
                      <a:cubicBezTo>
                        <a:pt x="78" y="612"/>
                        <a:pt x="65" y="548"/>
                        <a:pt x="78" y="509"/>
                      </a:cubicBezTo>
                      <a:cubicBezTo>
                        <a:pt x="78" y="470"/>
                        <a:pt x="104" y="445"/>
                        <a:pt x="143" y="445"/>
                      </a:cubicBezTo>
                      <a:lnTo>
                        <a:pt x="181" y="445"/>
                      </a:lnTo>
                      <a:cubicBezTo>
                        <a:pt x="168" y="432"/>
                        <a:pt x="156" y="419"/>
                        <a:pt x="143" y="419"/>
                      </a:cubicBezTo>
                      <a:cubicBezTo>
                        <a:pt x="134" y="416"/>
                        <a:pt x="124" y="414"/>
                        <a:pt x="114" y="414"/>
                      </a:cubicBezTo>
                      <a:cubicBezTo>
                        <a:pt x="82" y="414"/>
                        <a:pt x="49" y="431"/>
                        <a:pt x="39" y="470"/>
                      </a:cubicBezTo>
                      <a:cubicBezTo>
                        <a:pt x="1" y="535"/>
                        <a:pt x="1" y="612"/>
                        <a:pt x="39" y="677"/>
                      </a:cubicBezTo>
                      <a:cubicBezTo>
                        <a:pt x="65" y="754"/>
                        <a:pt x="130" y="818"/>
                        <a:pt x="194" y="883"/>
                      </a:cubicBezTo>
                      <a:cubicBezTo>
                        <a:pt x="272" y="935"/>
                        <a:pt x="375" y="986"/>
                        <a:pt x="465" y="1012"/>
                      </a:cubicBezTo>
                      <a:cubicBezTo>
                        <a:pt x="581" y="1038"/>
                        <a:pt x="684" y="1063"/>
                        <a:pt x="800" y="1063"/>
                      </a:cubicBezTo>
                      <a:cubicBezTo>
                        <a:pt x="865" y="1063"/>
                        <a:pt x="929" y="1051"/>
                        <a:pt x="981" y="1051"/>
                      </a:cubicBezTo>
                      <a:cubicBezTo>
                        <a:pt x="1045" y="1038"/>
                        <a:pt x="1110" y="1012"/>
                        <a:pt x="1161" y="999"/>
                      </a:cubicBezTo>
                      <a:cubicBezTo>
                        <a:pt x="1277" y="947"/>
                        <a:pt x="1381" y="896"/>
                        <a:pt x="1484" y="818"/>
                      </a:cubicBezTo>
                      <a:cubicBezTo>
                        <a:pt x="1587" y="754"/>
                        <a:pt x="1677" y="677"/>
                        <a:pt x="1767" y="612"/>
                      </a:cubicBezTo>
                      <a:cubicBezTo>
                        <a:pt x="1858" y="535"/>
                        <a:pt x="1935" y="457"/>
                        <a:pt x="2012" y="393"/>
                      </a:cubicBezTo>
                      <a:cubicBezTo>
                        <a:pt x="2090" y="341"/>
                        <a:pt x="2180" y="277"/>
                        <a:pt x="2257" y="238"/>
                      </a:cubicBezTo>
                      <a:cubicBezTo>
                        <a:pt x="2335" y="200"/>
                        <a:pt x="2425" y="161"/>
                        <a:pt x="2502" y="135"/>
                      </a:cubicBezTo>
                      <a:cubicBezTo>
                        <a:pt x="2567" y="122"/>
                        <a:pt x="2644" y="109"/>
                        <a:pt x="2722" y="109"/>
                      </a:cubicBezTo>
                      <a:cubicBezTo>
                        <a:pt x="2773" y="109"/>
                        <a:pt x="2825" y="122"/>
                        <a:pt x="2876" y="148"/>
                      </a:cubicBezTo>
                      <a:cubicBezTo>
                        <a:pt x="2915" y="174"/>
                        <a:pt x="2941" y="200"/>
                        <a:pt x="2954" y="225"/>
                      </a:cubicBezTo>
                      <a:cubicBezTo>
                        <a:pt x="2954" y="238"/>
                        <a:pt x="2967" y="251"/>
                        <a:pt x="2967" y="264"/>
                      </a:cubicBezTo>
                      <a:cubicBezTo>
                        <a:pt x="2967" y="251"/>
                        <a:pt x="2967" y="238"/>
                        <a:pt x="2967" y="225"/>
                      </a:cubicBezTo>
                      <a:cubicBezTo>
                        <a:pt x="2954" y="187"/>
                        <a:pt x="2941" y="148"/>
                        <a:pt x="2915" y="109"/>
                      </a:cubicBezTo>
                      <a:cubicBezTo>
                        <a:pt x="2863" y="71"/>
                        <a:pt x="2799" y="32"/>
                        <a:pt x="2734" y="19"/>
                      </a:cubicBezTo>
                      <a:cubicBezTo>
                        <a:pt x="2680" y="10"/>
                        <a:pt x="2619" y="1"/>
                        <a:pt x="2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0" name="Google Shape;1550;p9"/>
            <p:cNvGrpSpPr/>
            <p:nvPr/>
          </p:nvGrpSpPr>
          <p:grpSpPr>
            <a:xfrm>
              <a:off x="946206" y="1234018"/>
              <a:ext cx="310295" cy="307601"/>
              <a:chOff x="1969331" y="802493"/>
              <a:chExt cx="310295" cy="307601"/>
            </a:xfrm>
          </p:grpSpPr>
          <p:sp>
            <p:nvSpPr>
              <p:cNvPr id="1551" name="Google Shape;1551;p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2" name="Google Shape;1552;p9"/>
              <p:cNvGrpSpPr/>
              <p:nvPr/>
            </p:nvGrpSpPr>
            <p:grpSpPr>
              <a:xfrm>
                <a:off x="1969331" y="802493"/>
                <a:ext cx="310295" cy="307601"/>
                <a:chOff x="4037750" y="3523325"/>
                <a:chExt cx="108975" cy="108025"/>
              </a:xfrm>
            </p:grpSpPr>
            <p:sp>
              <p:nvSpPr>
                <p:cNvPr id="1553" name="Google Shape;1553;p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59" name="Google Shape;1559;p9"/>
            <p:cNvGrpSpPr/>
            <p:nvPr/>
          </p:nvGrpSpPr>
          <p:grpSpPr>
            <a:xfrm flipH="1">
              <a:off x="8192350" y="1234018"/>
              <a:ext cx="310295" cy="307601"/>
              <a:chOff x="1969331" y="802493"/>
              <a:chExt cx="310295" cy="307601"/>
            </a:xfrm>
          </p:grpSpPr>
          <p:sp>
            <p:nvSpPr>
              <p:cNvPr id="1560" name="Google Shape;1560;p9"/>
              <p:cNvSpPr/>
              <p:nvPr/>
            </p:nvSpPr>
            <p:spPr>
              <a:xfrm rot="10800000">
                <a:off x="2159912" y="1003137"/>
                <a:ext cx="201" cy="201"/>
              </a:xfrm>
              <a:custGeom>
                <a:rect b="b" l="l" r="r" t="t"/>
                <a:pathLst>
                  <a:path extrusionOk="0" h="1" w="1">
                    <a:moveTo>
                      <a:pt x="1" y="0"/>
                    </a:move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1" name="Google Shape;1561;p9"/>
              <p:cNvGrpSpPr/>
              <p:nvPr/>
            </p:nvGrpSpPr>
            <p:grpSpPr>
              <a:xfrm>
                <a:off x="1969331" y="802493"/>
                <a:ext cx="310295" cy="307601"/>
                <a:chOff x="4037750" y="3523325"/>
                <a:chExt cx="108975" cy="108025"/>
              </a:xfrm>
            </p:grpSpPr>
            <p:sp>
              <p:nvSpPr>
                <p:cNvPr id="1562" name="Google Shape;1562;p9"/>
                <p:cNvSpPr/>
                <p:nvPr/>
              </p:nvSpPr>
              <p:spPr>
                <a:xfrm>
                  <a:off x="4037750" y="3570375"/>
                  <a:ext cx="59975" cy="60975"/>
                </a:xfrm>
                <a:custGeom>
                  <a:rect b="b" l="l" r="r" t="t"/>
                  <a:pathLst>
                    <a:path extrusionOk="0" h="2439" w="2399">
                      <a:moveTo>
                        <a:pt x="13" y="2426"/>
                      </a:moveTo>
                      <a:lnTo>
                        <a:pt x="0" y="2438"/>
                      </a:lnTo>
                      <a:lnTo>
                        <a:pt x="64" y="2438"/>
                      </a:lnTo>
                      <a:lnTo>
                        <a:pt x="13" y="2426"/>
                      </a:lnTo>
                      <a:close/>
                      <a:moveTo>
                        <a:pt x="1558" y="1"/>
                      </a:moveTo>
                      <a:cubicBezTo>
                        <a:pt x="1429" y="1"/>
                        <a:pt x="1299" y="24"/>
                        <a:pt x="1173" y="66"/>
                      </a:cubicBezTo>
                      <a:cubicBezTo>
                        <a:pt x="954" y="156"/>
                        <a:pt x="774" y="298"/>
                        <a:pt x="632" y="478"/>
                      </a:cubicBezTo>
                      <a:cubicBezTo>
                        <a:pt x="503" y="646"/>
                        <a:pt x="413" y="840"/>
                        <a:pt x="361" y="1046"/>
                      </a:cubicBezTo>
                      <a:cubicBezTo>
                        <a:pt x="348" y="1149"/>
                        <a:pt x="335" y="1239"/>
                        <a:pt x="335" y="1342"/>
                      </a:cubicBezTo>
                      <a:lnTo>
                        <a:pt x="335" y="1407"/>
                      </a:lnTo>
                      <a:lnTo>
                        <a:pt x="335" y="1446"/>
                      </a:lnTo>
                      <a:lnTo>
                        <a:pt x="335" y="1471"/>
                      </a:lnTo>
                      <a:cubicBezTo>
                        <a:pt x="348" y="1510"/>
                        <a:pt x="348" y="1562"/>
                        <a:pt x="348" y="1600"/>
                      </a:cubicBezTo>
                      <a:cubicBezTo>
                        <a:pt x="361" y="1742"/>
                        <a:pt x="361" y="1897"/>
                        <a:pt x="361" y="2039"/>
                      </a:cubicBezTo>
                      <a:cubicBezTo>
                        <a:pt x="361" y="2155"/>
                        <a:pt x="322" y="2258"/>
                        <a:pt x="271" y="2361"/>
                      </a:cubicBezTo>
                      <a:cubicBezTo>
                        <a:pt x="219" y="2413"/>
                        <a:pt x="155" y="2438"/>
                        <a:pt x="77" y="2438"/>
                      </a:cubicBezTo>
                      <a:lnTo>
                        <a:pt x="168" y="2438"/>
                      </a:lnTo>
                      <a:cubicBezTo>
                        <a:pt x="206" y="2426"/>
                        <a:pt x="258" y="2400"/>
                        <a:pt x="284" y="2374"/>
                      </a:cubicBezTo>
                      <a:cubicBezTo>
                        <a:pt x="361" y="2284"/>
                        <a:pt x="413" y="2168"/>
                        <a:pt x="426" y="2039"/>
                      </a:cubicBezTo>
                      <a:cubicBezTo>
                        <a:pt x="451" y="1884"/>
                        <a:pt x="451" y="1729"/>
                        <a:pt x="451" y="1587"/>
                      </a:cubicBezTo>
                      <a:lnTo>
                        <a:pt x="451" y="1394"/>
                      </a:lnTo>
                      <a:lnTo>
                        <a:pt x="451" y="1330"/>
                      </a:lnTo>
                      <a:cubicBezTo>
                        <a:pt x="464" y="1239"/>
                        <a:pt x="477" y="1149"/>
                        <a:pt x="490" y="1072"/>
                      </a:cubicBezTo>
                      <a:cubicBezTo>
                        <a:pt x="542" y="891"/>
                        <a:pt x="619" y="723"/>
                        <a:pt x="748" y="582"/>
                      </a:cubicBezTo>
                      <a:cubicBezTo>
                        <a:pt x="877" y="427"/>
                        <a:pt x="1044" y="311"/>
                        <a:pt x="1225" y="246"/>
                      </a:cubicBezTo>
                      <a:cubicBezTo>
                        <a:pt x="1322" y="208"/>
                        <a:pt x="1422" y="188"/>
                        <a:pt x="1520" y="188"/>
                      </a:cubicBezTo>
                      <a:cubicBezTo>
                        <a:pt x="1618" y="188"/>
                        <a:pt x="1715" y="208"/>
                        <a:pt x="1805" y="246"/>
                      </a:cubicBezTo>
                      <a:cubicBezTo>
                        <a:pt x="1896" y="272"/>
                        <a:pt x="1973" y="337"/>
                        <a:pt x="2037" y="401"/>
                      </a:cubicBezTo>
                      <a:cubicBezTo>
                        <a:pt x="2102" y="478"/>
                        <a:pt x="2141" y="556"/>
                        <a:pt x="2166" y="646"/>
                      </a:cubicBezTo>
                      <a:cubicBezTo>
                        <a:pt x="2218" y="827"/>
                        <a:pt x="2179" y="1020"/>
                        <a:pt x="2076" y="1175"/>
                      </a:cubicBezTo>
                      <a:cubicBezTo>
                        <a:pt x="2050" y="1201"/>
                        <a:pt x="2012" y="1239"/>
                        <a:pt x="1986" y="1265"/>
                      </a:cubicBezTo>
                      <a:lnTo>
                        <a:pt x="1973" y="1278"/>
                      </a:lnTo>
                      <a:lnTo>
                        <a:pt x="1934" y="1291"/>
                      </a:lnTo>
                      <a:cubicBezTo>
                        <a:pt x="1921" y="1304"/>
                        <a:pt x="1908" y="1317"/>
                        <a:pt x="1883" y="1317"/>
                      </a:cubicBezTo>
                      <a:cubicBezTo>
                        <a:pt x="1825" y="1346"/>
                        <a:pt x="1767" y="1360"/>
                        <a:pt x="1709" y="1360"/>
                      </a:cubicBezTo>
                      <a:cubicBezTo>
                        <a:pt x="1689" y="1360"/>
                        <a:pt x="1670" y="1359"/>
                        <a:pt x="1651" y="1355"/>
                      </a:cubicBezTo>
                      <a:cubicBezTo>
                        <a:pt x="1496" y="1317"/>
                        <a:pt x="1354" y="1213"/>
                        <a:pt x="1289" y="1072"/>
                      </a:cubicBezTo>
                      <a:cubicBezTo>
                        <a:pt x="1225" y="956"/>
                        <a:pt x="1251" y="801"/>
                        <a:pt x="1341" y="711"/>
                      </a:cubicBezTo>
                      <a:cubicBezTo>
                        <a:pt x="1354" y="698"/>
                        <a:pt x="1367" y="685"/>
                        <a:pt x="1380" y="672"/>
                      </a:cubicBezTo>
                      <a:lnTo>
                        <a:pt x="1393" y="659"/>
                      </a:lnTo>
                      <a:cubicBezTo>
                        <a:pt x="1406" y="659"/>
                        <a:pt x="1406" y="646"/>
                        <a:pt x="1406" y="646"/>
                      </a:cubicBezTo>
                      <a:cubicBezTo>
                        <a:pt x="1431" y="633"/>
                        <a:pt x="1457" y="620"/>
                        <a:pt x="1483" y="607"/>
                      </a:cubicBezTo>
                      <a:cubicBezTo>
                        <a:pt x="1498" y="604"/>
                        <a:pt x="1512" y="602"/>
                        <a:pt x="1526" y="602"/>
                      </a:cubicBezTo>
                      <a:cubicBezTo>
                        <a:pt x="1558" y="602"/>
                        <a:pt x="1588" y="611"/>
                        <a:pt x="1625" y="620"/>
                      </a:cubicBezTo>
                      <a:cubicBezTo>
                        <a:pt x="1663" y="646"/>
                        <a:pt x="1689" y="672"/>
                        <a:pt x="1702" y="711"/>
                      </a:cubicBezTo>
                      <a:cubicBezTo>
                        <a:pt x="1715" y="736"/>
                        <a:pt x="1728" y="762"/>
                        <a:pt x="1715" y="788"/>
                      </a:cubicBezTo>
                      <a:cubicBezTo>
                        <a:pt x="1715" y="814"/>
                        <a:pt x="1715" y="827"/>
                        <a:pt x="1702" y="852"/>
                      </a:cubicBezTo>
                      <a:cubicBezTo>
                        <a:pt x="1741" y="801"/>
                        <a:pt x="1754" y="749"/>
                        <a:pt x="1728" y="685"/>
                      </a:cubicBezTo>
                      <a:cubicBezTo>
                        <a:pt x="1715" y="646"/>
                        <a:pt x="1676" y="607"/>
                        <a:pt x="1638" y="582"/>
                      </a:cubicBezTo>
                      <a:cubicBezTo>
                        <a:pt x="1600" y="563"/>
                        <a:pt x="1562" y="551"/>
                        <a:pt x="1519" y="551"/>
                      </a:cubicBezTo>
                      <a:cubicBezTo>
                        <a:pt x="1504" y="551"/>
                        <a:pt x="1487" y="552"/>
                        <a:pt x="1470" y="556"/>
                      </a:cubicBezTo>
                      <a:cubicBezTo>
                        <a:pt x="1431" y="556"/>
                        <a:pt x="1406" y="569"/>
                        <a:pt x="1380" y="582"/>
                      </a:cubicBezTo>
                      <a:lnTo>
                        <a:pt x="1354" y="595"/>
                      </a:lnTo>
                      <a:lnTo>
                        <a:pt x="1328" y="607"/>
                      </a:lnTo>
                      <a:cubicBezTo>
                        <a:pt x="1315" y="620"/>
                        <a:pt x="1302" y="633"/>
                        <a:pt x="1289" y="646"/>
                      </a:cubicBezTo>
                      <a:cubicBezTo>
                        <a:pt x="1238" y="698"/>
                        <a:pt x="1186" y="775"/>
                        <a:pt x="1161" y="852"/>
                      </a:cubicBezTo>
                      <a:cubicBezTo>
                        <a:pt x="1148" y="930"/>
                        <a:pt x="1148" y="1033"/>
                        <a:pt x="1173" y="1110"/>
                      </a:cubicBezTo>
                      <a:cubicBezTo>
                        <a:pt x="1251" y="1304"/>
                        <a:pt x="1418" y="1446"/>
                        <a:pt x="1612" y="1497"/>
                      </a:cubicBezTo>
                      <a:cubicBezTo>
                        <a:pt x="1653" y="1506"/>
                        <a:pt x="1694" y="1511"/>
                        <a:pt x="1735" y="1511"/>
                      </a:cubicBezTo>
                      <a:cubicBezTo>
                        <a:pt x="1808" y="1511"/>
                        <a:pt x="1880" y="1496"/>
                        <a:pt x="1947" y="1471"/>
                      </a:cubicBezTo>
                      <a:cubicBezTo>
                        <a:pt x="1973" y="1458"/>
                        <a:pt x="2012" y="1446"/>
                        <a:pt x="2037" y="1433"/>
                      </a:cubicBezTo>
                      <a:lnTo>
                        <a:pt x="2063" y="1420"/>
                      </a:lnTo>
                      <a:lnTo>
                        <a:pt x="2076" y="1420"/>
                      </a:lnTo>
                      <a:lnTo>
                        <a:pt x="2089" y="1407"/>
                      </a:lnTo>
                      <a:cubicBezTo>
                        <a:pt x="2141" y="1368"/>
                        <a:pt x="2179" y="1330"/>
                        <a:pt x="2218" y="1278"/>
                      </a:cubicBezTo>
                      <a:cubicBezTo>
                        <a:pt x="2295" y="1188"/>
                        <a:pt x="2347" y="1072"/>
                        <a:pt x="2373" y="956"/>
                      </a:cubicBezTo>
                      <a:cubicBezTo>
                        <a:pt x="2398" y="840"/>
                        <a:pt x="2398" y="711"/>
                        <a:pt x="2360" y="595"/>
                      </a:cubicBezTo>
                      <a:cubicBezTo>
                        <a:pt x="2308" y="350"/>
                        <a:pt x="2128" y="143"/>
                        <a:pt x="1883" y="53"/>
                      </a:cubicBezTo>
                      <a:cubicBezTo>
                        <a:pt x="1776" y="17"/>
                        <a:pt x="1667" y="1"/>
                        <a:pt x="1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9"/>
                <p:cNvSpPr/>
                <p:nvPr/>
              </p:nvSpPr>
              <p:spPr>
                <a:xfrm>
                  <a:off x="4046775" y="3579750"/>
                  <a:ext cx="15800" cy="39350"/>
                </a:xfrm>
                <a:custGeom>
                  <a:rect b="b" l="l" r="r" t="t"/>
                  <a:pathLst>
                    <a:path extrusionOk="0" h="1574" w="632">
                      <a:moveTo>
                        <a:pt x="580" y="0"/>
                      </a:moveTo>
                      <a:lnTo>
                        <a:pt x="529" y="65"/>
                      </a:lnTo>
                      <a:lnTo>
                        <a:pt x="503" y="103"/>
                      </a:lnTo>
                      <a:lnTo>
                        <a:pt x="477" y="142"/>
                      </a:lnTo>
                      <a:cubicBezTo>
                        <a:pt x="477" y="155"/>
                        <a:pt x="464" y="181"/>
                        <a:pt x="451" y="194"/>
                      </a:cubicBezTo>
                      <a:lnTo>
                        <a:pt x="426" y="258"/>
                      </a:lnTo>
                      <a:cubicBezTo>
                        <a:pt x="413" y="310"/>
                        <a:pt x="400" y="361"/>
                        <a:pt x="400" y="413"/>
                      </a:cubicBezTo>
                      <a:cubicBezTo>
                        <a:pt x="387" y="465"/>
                        <a:pt x="387" y="516"/>
                        <a:pt x="387" y="568"/>
                      </a:cubicBezTo>
                      <a:cubicBezTo>
                        <a:pt x="387" y="632"/>
                        <a:pt x="387" y="684"/>
                        <a:pt x="400" y="748"/>
                      </a:cubicBezTo>
                      <a:lnTo>
                        <a:pt x="413" y="903"/>
                      </a:lnTo>
                      <a:cubicBezTo>
                        <a:pt x="426" y="955"/>
                        <a:pt x="426" y="1006"/>
                        <a:pt x="413" y="1058"/>
                      </a:cubicBezTo>
                      <a:cubicBezTo>
                        <a:pt x="413" y="1083"/>
                        <a:pt x="413" y="1109"/>
                        <a:pt x="400" y="1122"/>
                      </a:cubicBezTo>
                      <a:cubicBezTo>
                        <a:pt x="400" y="1148"/>
                        <a:pt x="387" y="1174"/>
                        <a:pt x="387" y="1200"/>
                      </a:cubicBezTo>
                      <a:cubicBezTo>
                        <a:pt x="361" y="1238"/>
                        <a:pt x="348" y="1277"/>
                        <a:pt x="322" y="1316"/>
                      </a:cubicBezTo>
                      <a:cubicBezTo>
                        <a:pt x="310" y="1328"/>
                        <a:pt x="297" y="1341"/>
                        <a:pt x="284" y="1367"/>
                      </a:cubicBezTo>
                      <a:cubicBezTo>
                        <a:pt x="271" y="1380"/>
                        <a:pt x="258" y="1393"/>
                        <a:pt x="232" y="1406"/>
                      </a:cubicBezTo>
                      <a:cubicBezTo>
                        <a:pt x="219" y="1419"/>
                        <a:pt x="206" y="1432"/>
                        <a:pt x="193" y="1445"/>
                      </a:cubicBezTo>
                      <a:cubicBezTo>
                        <a:pt x="181" y="1457"/>
                        <a:pt x="168" y="1470"/>
                        <a:pt x="155" y="1470"/>
                      </a:cubicBezTo>
                      <a:cubicBezTo>
                        <a:pt x="129" y="1496"/>
                        <a:pt x="103" y="1509"/>
                        <a:pt x="77" y="1522"/>
                      </a:cubicBezTo>
                      <a:lnTo>
                        <a:pt x="0" y="1573"/>
                      </a:lnTo>
                      <a:lnTo>
                        <a:pt x="103" y="1573"/>
                      </a:lnTo>
                      <a:cubicBezTo>
                        <a:pt x="129" y="1573"/>
                        <a:pt x="168" y="1573"/>
                        <a:pt x="193" y="1561"/>
                      </a:cubicBezTo>
                      <a:cubicBezTo>
                        <a:pt x="245" y="1548"/>
                        <a:pt x="284" y="1535"/>
                        <a:pt x="322" y="1522"/>
                      </a:cubicBezTo>
                      <a:cubicBezTo>
                        <a:pt x="361" y="1496"/>
                        <a:pt x="413" y="1457"/>
                        <a:pt x="451" y="1432"/>
                      </a:cubicBezTo>
                      <a:cubicBezTo>
                        <a:pt x="490" y="1380"/>
                        <a:pt x="529" y="1341"/>
                        <a:pt x="555" y="1277"/>
                      </a:cubicBezTo>
                      <a:cubicBezTo>
                        <a:pt x="593" y="1225"/>
                        <a:pt x="619" y="1161"/>
                        <a:pt x="619" y="1096"/>
                      </a:cubicBezTo>
                      <a:cubicBezTo>
                        <a:pt x="632" y="1032"/>
                        <a:pt x="632" y="967"/>
                        <a:pt x="619" y="903"/>
                      </a:cubicBezTo>
                      <a:cubicBezTo>
                        <a:pt x="619" y="838"/>
                        <a:pt x="606" y="774"/>
                        <a:pt x="593" y="722"/>
                      </a:cubicBezTo>
                      <a:cubicBezTo>
                        <a:pt x="593" y="671"/>
                        <a:pt x="593" y="619"/>
                        <a:pt x="567" y="568"/>
                      </a:cubicBezTo>
                      <a:cubicBezTo>
                        <a:pt x="555" y="516"/>
                        <a:pt x="555" y="465"/>
                        <a:pt x="555" y="413"/>
                      </a:cubicBezTo>
                      <a:lnTo>
                        <a:pt x="555" y="284"/>
                      </a:lnTo>
                      <a:lnTo>
                        <a:pt x="555" y="220"/>
                      </a:lnTo>
                      <a:lnTo>
                        <a:pt x="555" y="168"/>
                      </a:lnTo>
                      <a:cubicBezTo>
                        <a:pt x="555" y="142"/>
                        <a:pt x="567" y="103"/>
                        <a:pt x="567" y="78"/>
                      </a:cubicBezTo>
                      <a:cubicBezTo>
                        <a:pt x="580" y="26"/>
                        <a:pt x="580" y="0"/>
                        <a:pt x="5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9"/>
                <p:cNvSpPr/>
                <p:nvPr/>
              </p:nvSpPr>
              <p:spPr>
                <a:xfrm>
                  <a:off x="4085125" y="3523325"/>
                  <a:ext cx="61600" cy="60300"/>
                </a:xfrm>
                <a:custGeom>
                  <a:rect b="b" l="l" r="r" t="t"/>
                  <a:pathLst>
                    <a:path extrusionOk="0" h="2412" w="2464">
                      <a:moveTo>
                        <a:pt x="2425" y="1"/>
                      </a:moveTo>
                      <a:lnTo>
                        <a:pt x="2425" y="27"/>
                      </a:lnTo>
                      <a:cubicBezTo>
                        <a:pt x="2438" y="39"/>
                        <a:pt x="2438" y="52"/>
                        <a:pt x="2438" y="78"/>
                      </a:cubicBezTo>
                      <a:cubicBezTo>
                        <a:pt x="2438" y="117"/>
                        <a:pt x="2438" y="143"/>
                        <a:pt x="2438" y="181"/>
                      </a:cubicBezTo>
                      <a:cubicBezTo>
                        <a:pt x="2430" y="204"/>
                        <a:pt x="2423" y="226"/>
                        <a:pt x="2410" y="249"/>
                      </a:cubicBezTo>
                      <a:lnTo>
                        <a:pt x="2410" y="249"/>
                      </a:lnTo>
                      <a:cubicBezTo>
                        <a:pt x="2448" y="204"/>
                        <a:pt x="2463" y="151"/>
                        <a:pt x="2463" y="91"/>
                      </a:cubicBezTo>
                      <a:cubicBezTo>
                        <a:pt x="2463" y="78"/>
                        <a:pt x="2463" y="52"/>
                        <a:pt x="2463" y="39"/>
                      </a:cubicBezTo>
                      <a:lnTo>
                        <a:pt x="2425" y="1"/>
                      </a:lnTo>
                      <a:close/>
                      <a:moveTo>
                        <a:pt x="2410" y="249"/>
                      </a:moveTo>
                      <a:cubicBezTo>
                        <a:pt x="2400" y="261"/>
                        <a:pt x="2387" y="273"/>
                        <a:pt x="2373" y="284"/>
                      </a:cubicBezTo>
                      <a:cubicBezTo>
                        <a:pt x="2283" y="336"/>
                        <a:pt x="2180" y="375"/>
                        <a:pt x="2064" y="375"/>
                      </a:cubicBezTo>
                      <a:cubicBezTo>
                        <a:pt x="1922" y="375"/>
                        <a:pt x="1767" y="375"/>
                        <a:pt x="1625" y="362"/>
                      </a:cubicBezTo>
                      <a:lnTo>
                        <a:pt x="1496" y="349"/>
                      </a:lnTo>
                      <a:lnTo>
                        <a:pt x="1354" y="349"/>
                      </a:lnTo>
                      <a:cubicBezTo>
                        <a:pt x="1264" y="349"/>
                        <a:pt x="1161" y="362"/>
                        <a:pt x="1071" y="375"/>
                      </a:cubicBezTo>
                      <a:cubicBezTo>
                        <a:pt x="864" y="413"/>
                        <a:pt x="671" y="504"/>
                        <a:pt x="503" y="646"/>
                      </a:cubicBezTo>
                      <a:cubicBezTo>
                        <a:pt x="310" y="774"/>
                        <a:pt x="181" y="968"/>
                        <a:pt x="91" y="1187"/>
                      </a:cubicBezTo>
                      <a:cubicBezTo>
                        <a:pt x="13" y="1419"/>
                        <a:pt x="1" y="1664"/>
                        <a:pt x="78" y="1896"/>
                      </a:cubicBezTo>
                      <a:cubicBezTo>
                        <a:pt x="168" y="2141"/>
                        <a:pt x="374" y="2322"/>
                        <a:pt x="619" y="2386"/>
                      </a:cubicBezTo>
                      <a:cubicBezTo>
                        <a:pt x="680" y="2403"/>
                        <a:pt x="742" y="2411"/>
                        <a:pt x="804" y="2411"/>
                      </a:cubicBezTo>
                      <a:cubicBezTo>
                        <a:pt x="981" y="2411"/>
                        <a:pt x="1160" y="2346"/>
                        <a:pt x="1303" y="2232"/>
                      </a:cubicBezTo>
                      <a:cubicBezTo>
                        <a:pt x="1342" y="2193"/>
                        <a:pt x="1393" y="2154"/>
                        <a:pt x="1419" y="2115"/>
                      </a:cubicBezTo>
                      <a:lnTo>
                        <a:pt x="1432" y="2090"/>
                      </a:lnTo>
                      <a:lnTo>
                        <a:pt x="1458" y="2051"/>
                      </a:lnTo>
                      <a:cubicBezTo>
                        <a:pt x="1470" y="2025"/>
                        <a:pt x="1483" y="1999"/>
                        <a:pt x="1496" y="1974"/>
                      </a:cubicBezTo>
                      <a:cubicBezTo>
                        <a:pt x="1535" y="1858"/>
                        <a:pt x="1548" y="1742"/>
                        <a:pt x="1509" y="1638"/>
                      </a:cubicBezTo>
                      <a:cubicBezTo>
                        <a:pt x="1470" y="1432"/>
                        <a:pt x="1329" y="1277"/>
                        <a:pt x="1135" y="1200"/>
                      </a:cubicBezTo>
                      <a:cubicBezTo>
                        <a:pt x="1079" y="1184"/>
                        <a:pt x="1024" y="1173"/>
                        <a:pt x="968" y="1173"/>
                      </a:cubicBezTo>
                      <a:cubicBezTo>
                        <a:pt x="933" y="1173"/>
                        <a:pt x="899" y="1177"/>
                        <a:pt x="864" y="1187"/>
                      </a:cubicBezTo>
                      <a:cubicBezTo>
                        <a:pt x="787" y="1213"/>
                        <a:pt x="723" y="1252"/>
                        <a:pt x="671" y="1316"/>
                      </a:cubicBezTo>
                      <a:cubicBezTo>
                        <a:pt x="658" y="1329"/>
                        <a:pt x="645" y="1342"/>
                        <a:pt x="632" y="1355"/>
                      </a:cubicBezTo>
                      <a:lnTo>
                        <a:pt x="619" y="1381"/>
                      </a:lnTo>
                      <a:cubicBezTo>
                        <a:pt x="607" y="1381"/>
                        <a:pt x="607" y="1393"/>
                        <a:pt x="607" y="1393"/>
                      </a:cubicBezTo>
                      <a:cubicBezTo>
                        <a:pt x="594" y="1432"/>
                        <a:pt x="581" y="1458"/>
                        <a:pt x="568" y="1497"/>
                      </a:cubicBezTo>
                      <a:cubicBezTo>
                        <a:pt x="555" y="1548"/>
                        <a:pt x="568" y="1613"/>
                        <a:pt x="607" y="1664"/>
                      </a:cubicBezTo>
                      <a:cubicBezTo>
                        <a:pt x="632" y="1703"/>
                        <a:pt x="671" y="1729"/>
                        <a:pt x="710" y="1754"/>
                      </a:cubicBezTo>
                      <a:lnTo>
                        <a:pt x="813" y="1754"/>
                      </a:lnTo>
                      <a:cubicBezTo>
                        <a:pt x="826" y="1742"/>
                        <a:pt x="852" y="1729"/>
                        <a:pt x="864" y="1729"/>
                      </a:cubicBezTo>
                      <a:lnTo>
                        <a:pt x="877" y="1716"/>
                      </a:lnTo>
                      <a:lnTo>
                        <a:pt x="864" y="1716"/>
                      </a:lnTo>
                      <a:cubicBezTo>
                        <a:pt x="852" y="1716"/>
                        <a:pt x="826" y="1729"/>
                        <a:pt x="813" y="1729"/>
                      </a:cubicBezTo>
                      <a:cubicBezTo>
                        <a:pt x="774" y="1729"/>
                        <a:pt x="748" y="1729"/>
                        <a:pt x="723" y="1716"/>
                      </a:cubicBezTo>
                      <a:cubicBezTo>
                        <a:pt x="684" y="1703"/>
                        <a:pt x="658" y="1664"/>
                        <a:pt x="632" y="1638"/>
                      </a:cubicBezTo>
                      <a:cubicBezTo>
                        <a:pt x="619" y="1587"/>
                        <a:pt x="607" y="1535"/>
                        <a:pt x="619" y="1497"/>
                      </a:cubicBezTo>
                      <a:cubicBezTo>
                        <a:pt x="632" y="1471"/>
                        <a:pt x="645" y="1445"/>
                        <a:pt x="658" y="1419"/>
                      </a:cubicBezTo>
                      <a:lnTo>
                        <a:pt x="671" y="1406"/>
                      </a:lnTo>
                      <a:lnTo>
                        <a:pt x="684" y="1393"/>
                      </a:lnTo>
                      <a:cubicBezTo>
                        <a:pt x="697" y="1381"/>
                        <a:pt x="710" y="1368"/>
                        <a:pt x="723" y="1355"/>
                      </a:cubicBezTo>
                      <a:cubicBezTo>
                        <a:pt x="761" y="1316"/>
                        <a:pt x="826" y="1290"/>
                        <a:pt x="877" y="1277"/>
                      </a:cubicBezTo>
                      <a:cubicBezTo>
                        <a:pt x="906" y="1273"/>
                        <a:pt x="932" y="1270"/>
                        <a:pt x="958" y="1270"/>
                      </a:cubicBezTo>
                      <a:cubicBezTo>
                        <a:pt x="1002" y="1270"/>
                        <a:pt x="1043" y="1279"/>
                        <a:pt x="1084" y="1303"/>
                      </a:cubicBezTo>
                      <a:cubicBezTo>
                        <a:pt x="1225" y="1368"/>
                        <a:pt x="1329" y="1497"/>
                        <a:pt x="1354" y="1651"/>
                      </a:cubicBezTo>
                      <a:cubicBezTo>
                        <a:pt x="1367" y="1742"/>
                        <a:pt x="1367" y="1819"/>
                        <a:pt x="1329" y="1896"/>
                      </a:cubicBezTo>
                      <a:cubicBezTo>
                        <a:pt x="1316" y="1909"/>
                        <a:pt x="1303" y="1922"/>
                        <a:pt x="1303" y="1948"/>
                      </a:cubicBezTo>
                      <a:lnTo>
                        <a:pt x="1277" y="1974"/>
                      </a:lnTo>
                      <a:lnTo>
                        <a:pt x="1264" y="1987"/>
                      </a:lnTo>
                      <a:cubicBezTo>
                        <a:pt x="1238" y="2025"/>
                        <a:pt x="1213" y="2051"/>
                        <a:pt x="1174" y="2090"/>
                      </a:cubicBezTo>
                      <a:cubicBezTo>
                        <a:pt x="1065" y="2162"/>
                        <a:pt x="938" y="2203"/>
                        <a:pt x="813" y="2203"/>
                      </a:cubicBezTo>
                      <a:cubicBezTo>
                        <a:pt x="760" y="2203"/>
                        <a:pt x="708" y="2195"/>
                        <a:pt x="658" y="2180"/>
                      </a:cubicBezTo>
                      <a:cubicBezTo>
                        <a:pt x="555" y="2154"/>
                        <a:pt x="478" y="2115"/>
                        <a:pt x="413" y="2051"/>
                      </a:cubicBezTo>
                      <a:cubicBezTo>
                        <a:pt x="336" y="1987"/>
                        <a:pt x="284" y="1909"/>
                        <a:pt x="246" y="1819"/>
                      </a:cubicBezTo>
                      <a:cubicBezTo>
                        <a:pt x="181" y="1626"/>
                        <a:pt x="181" y="1419"/>
                        <a:pt x="246" y="1239"/>
                      </a:cubicBezTo>
                      <a:cubicBezTo>
                        <a:pt x="310" y="1045"/>
                        <a:pt x="426" y="891"/>
                        <a:pt x="581" y="762"/>
                      </a:cubicBezTo>
                      <a:cubicBezTo>
                        <a:pt x="723" y="633"/>
                        <a:pt x="890" y="555"/>
                        <a:pt x="1084" y="504"/>
                      </a:cubicBezTo>
                      <a:cubicBezTo>
                        <a:pt x="1161" y="478"/>
                        <a:pt x="1251" y="465"/>
                        <a:pt x="1342" y="465"/>
                      </a:cubicBezTo>
                      <a:lnTo>
                        <a:pt x="1599" y="465"/>
                      </a:lnTo>
                      <a:cubicBezTo>
                        <a:pt x="1741" y="465"/>
                        <a:pt x="1896" y="452"/>
                        <a:pt x="2051" y="439"/>
                      </a:cubicBezTo>
                      <a:cubicBezTo>
                        <a:pt x="2167" y="426"/>
                        <a:pt x="2283" y="375"/>
                        <a:pt x="2373" y="297"/>
                      </a:cubicBezTo>
                      <a:cubicBezTo>
                        <a:pt x="2389" y="281"/>
                        <a:pt x="2401" y="265"/>
                        <a:pt x="2410" y="249"/>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9"/>
                <p:cNvSpPr/>
                <p:nvPr/>
              </p:nvSpPr>
              <p:spPr>
                <a:xfrm>
                  <a:off x="4093175" y="3532675"/>
                  <a:ext cx="39350" cy="15325"/>
                </a:xfrm>
                <a:custGeom>
                  <a:rect b="b" l="l" r="r" t="t"/>
                  <a:pathLst>
                    <a:path extrusionOk="0" h="613" w="1574">
                      <a:moveTo>
                        <a:pt x="1574" y="1"/>
                      </a:moveTo>
                      <a:lnTo>
                        <a:pt x="1522" y="65"/>
                      </a:lnTo>
                      <a:cubicBezTo>
                        <a:pt x="1510" y="78"/>
                        <a:pt x="1497" y="104"/>
                        <a:pt x="1471" y="143"/>
                      </a:cubicBezTo>
                      <a:cubicBezTo>
                        <a:pt x="1471" y="155"/>
                        <a:pt x="1458" y="168"/>
                        <a:pt x="1445" y="181"/>
                      </a:cubicBezTo>
                      <a:cubicBezTo>
                        <a:pt x="1432" y="194"/>
                        <a:pt x="1419" y="207"/>
                        <a:pt x="1406" y="220"/>
                      </a:cubicBezTo>
                      <a:lnTo>
                        <a:pt x="1355" y="272"/>
                      </a:lnTo>
                      <a:cubicBezTo>
                        <a:pt x="1342" y="284"/>
                        <a:pt x="1329" y="297"/>
                        <a:pt x="1316" y="310"/>
                      </a:cubicBezTo>
                      <a:cubicBezTo>
                        <a:pt x="1277" y="336"/>
                        <a:pt x="1239" y="349"/>
                        <a:pt x="1187" y="375"/>
                      </a:cubicBezTo>
                      <a:cubicBezTo>
                        <a:pt x="1174" y="375"/>
                        <a:pt x="1148" y="388"/>
                        <a:pt x="1123" y="388"/>
                      </a:cubicBezTo>
                      <a:cubicBezTo>
                        <a:pt x="1097" y="388"/>
                        <a:pt x="1084" y="400"/>
                        <a:pt x="1058" y="400"/>
                      </a:cubicBezTo>
                      <a:lnTo>
                        <a:pt x="903" y="400"/>
                      </a:lnTo>
                      <a:lnTo>
                        <a:pt x="749" y="375"/>
                      </a:lnTo>
                      <a:lnTo>
                        <a:pt x="568" y="375"/>
                      </a:lnTo>
                      <a:cubicBezTo>
                        <a:pt x="551" y="370"/>
                        <a:pt x="534" y="369"/>
                        <a:pt x="517" y="369"/>
                      </a:cubicBezTo>
                      <a:cubicBezTo>
                        <a:pt x="482" y="369"/>
                        <a:pt x="448" y="375"/>
                        <a:pt x="414" y="375"/>
                      </a:cubicBezTo>
                      <a:cubicBezTo>
                        <a:pt x="362" y="388"/>
                        <a:pt x="310" y="400"/>
                        <a:pt x="259" y="413"/>
                      </a:cubicBezTo>
                      <a:lnTo>
                        <a:pt x="194" y="439"/>
                      </a:lnTo>
                      <a:cubicBezTo>
                        <a:pt x="181" y="452"/>
                        <a:pt x="156" y="465"/>
                        <a:pt x="143" y="465"/>
                      </a:cubicBezTo>
                      <a:lnTo>
                        <a:pt x="104" y="491"/>
                      </a:lnTo>
                      <a:cubicBezTo>
                        <a:pt x="91" y="504"/>
                        <a:pt x="78" y="504"/>
                        <a:pt x="65" y="517"/>
                      </a:cubicBezTo>
                      <a:cubicBezTo>
                        <a:pt x="40" y="529"/>
                        <a:pt x="14" y="555"/>
                        <a:pt x="1" y="568"/>
                      </a:cubicBezTo>
                      <a:lnTo>
                        <a:pt x="78" y="555"/>
                      </a:lnTo>
                      <a:cubicBezTo>
                        <a:pt x="104" y="542"/>
                        <a:pt x="143" y="542"/>
                        <a:pt x="169" y="542"/>
                      </a:cubicBezTo>
                      <a:lnTo>
                        <a:pt x="414" y="542"/>
                      </a:lnTo>
                      <a:cubicBezTo>
                        <a:pt x="465" y="542"/>
                        <a:pt x="504" y="555"/>
                        <a:pt x="568" y="555"/>
                      </a:cubicBezTo>
                      <a:cubicBezTo>
                        <a:pt x="620" y="568"/>
                        <a:pt x="671" y="568"/>
                        <a:pt x="723" y="581"/>
                      </a:cubicBezTo>
                      <a:cubicBezTo>
                        <a:pt x="787" y="594"/>
                        <a:pt x="839" y="607"/>
                        <a:pt x="903" y="607"/>
                      </a:cubicBezTo>
                      <a:cubicBezTo>
                        <a:pt x="925" y="611"/>
                        <a:pt x="946" y="613"/>
                        <a:pt x="968" y="613"/>
                      </a:cubicBezTo>
                      <a:cubicBezTo>
                        <a:pt x="1011" y="613"/>
                        <a:pt x="1054" y="607"/>
                        <a:pt x="1097" y="607"/>
                      </a:cubicBezTo>
                      <a:cubicBezTo>
                        <a:pt x="1226" y="581"/>
                        <a:pt x="1329" y="517"/>
                        <a:pt x="1419" y="426"/>
                      </a:cubicBezTo>
                      <a:cubicBezTo>
                        <a:pt x="1458" y="388"/>
                        <a:pt x="1484" y="349"/>
                        <a:pt x="1510" y="297"/>
                      </a:cubicBezTo>
                      <a:cubicBezTo>
                        <a:pt x="1535" y="259"/>
                        <a:pt x="1548" y="220"/>
                        <a:pt x="1561" y="181"/>
                      </a:cubicBezTo>
                      <a:cubicBezTo>
                        <a:pt x="1561" y="143"/>
                        <a:pt x="1574" y="117"/>
                        <a:pt x="1574" y="78"/>
                      </a:cubicBezTo>
                      <a:lnTo>
                        <a:pt x="1574" y="14"/>
                      </a:lnTo>
                      <a:lnTo>
                        <a:pt x="15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9"/>
                <p:cNvSpPr/>
                <p:nvPr/>
              </p:nvSpPr>
              <p:spPr>
                <a:xfrm>
                  <a:off x="4074425" y="3588300"/>
                  <a:ext cx="7750" cy="5375"/>
                </a:xfrm>
                <a:custGeom>
                  <a:rect b="b" l="l" r="r" t="t"/>
                  <a:pathLst>
                    <a:path extrusionOk="0" h="215" w="310">
                      <a:moveTo>
                        <a:pt x="147" y="1"/>
                      </a:moveTo>
                      <a:cubicBezTo>
                        <a:pt x="66" y="1"/>
                        <a:pt x="0" y="92"/>
                        <a:pt x="42" y="174"/>
                      </a:cubicBezTo>
                      <a:cubicBezTo>
                        <a:pt x="59" y="203"/>
                        <a:pt x="83" y="214"/>
                        <a:pt x="108" y="214"/>
                      </a:cubicBezTo>
                      <a:cubicBezTo>
                        <a:pt x="199" y="214"/>
                        <a:pt x="310" y="70"/>
                        <a:pt x="209" y="19"/>
                      </a:cubicBezTo>
                      <a:cubicBezTo>
                        <a:pt x="189" y="6"/>
                        <a:pt x="168" y="1"/>
                        <a:pt x="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9"/>
                <p:cNvSpPr/>
                <p:nvPr/>
              </p:nvSpPr>
              <p:spPr>
                <a:xfrm>
                  <a:off x="4101900" y="3560575"/>
                  <a:ext cx="6450" cy="5325"/>
                </a:xfrm>
                <a:custGeom>
                  <a:rect b="b" l="l" r="r" t="t"/>
                  <a:pathLst>
                    <a:path extrusionOk="0" h="213" w="258">
                      <a:moveTo>
                        <a:pt x="156" y="1"/>
                      </a:moveTo>
                      <a:cubicBezTo>
                        <a:pt x="72" y="1"/>
                        <a:pt x="0" y="92"/>
                        <a:pt x="52" y="174"/>
                      </a:cubicBezTo>
                      <a:cubicBezTo>
                        <a:pt x="77" y="200"/>
                        <a:pt x="106" y="213"/>
                        <a:pt x="135" y="213"/>
                      </a:cubicBezTo>
                      <a:cubicBezTo>
                        <a:pt x="164" y="213"/>
                        <a:pt x="193" y="200"/>
                        <a:pt x="219" y="174"/>
                      </a:cubicBezTo>
                      <a:cubicBezTo>
                        <a:pt x="258" y="136"/>
                        <a:pt x="258" y="58"/>
                        <a:pt x="219" y="19"/>
                      </a:cubicBezTo>
                      <a:cubicBezTo>
                        <a:pt x="199" y="7"/>
                        <a:pt x="177" y="1"/>
                        <a:pt x="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568" name="Google Shape;1568;p9"/>
          <p:cNvSpPr/>
          <p:nvPr/>
        </p:nvSpPr>
        <p:spPr>
          <a:xfrm rot="-361629">
            <a:off x="2264877" y="909425"/>
            <a:ext cx="4614051" cy="3410081"/>
          </a:xfrm>
          <a:custGeom>
            <a:rect b="b" l="l" r="r" t="t"/>
            <a:pathLst>
              <a:path extrusionOk="0" h="8942" w="12099">
                <a:moveTo>
                  <a:pt x="7453" y="1"/>
                </a:moveTo>
                <a:cubicBezTo>
                  <a:pt x="6936" y="1"/>
                  <a:pt x="6458" y="140"/>
                  <a:pt x="6074" y="698"/>
                </a:cubicBezTo>
                <a:cubicBezTo>
                  <a:pt x="5984" y="829"/>
                  <a:pt x="5885" y="878"/>
                  <a:pt x="5785" y="878"/>
                </a:cubicBezTo>
                <a:cubicBezTo>
                  <a:pt x="5575" y="878"/>
                  <a:pt x="5357" y="665"/>
                  <a:pt x="5185" y="545"/>
                </a:cubicBezTo>
                <a:cubicBezTo>
                  <a:pt x="4804" y="545"/>
                  <a:pt x="4422" y="698"/>
                  <a:pt x="4194" y="1003"/>
                </a:cubicBezTo>
                <a:cubicBezTo>
                  <a:pt x="4016" y="1257"/>
                  <a:pt x="3736" y="1409"/>
                  <a:pt x="3431" y="1460"/>
                </a:cubicBezTo>
                <a:cubicBezTo>
                  <a:pt x="2974" y="1536"/>
                  <a:pt x="2567" y="1689"/>
                  <a:pt x="2186" y="1917"/>
                </a:cubicBezTo>
                <a:cubicBezTo>
                  <a:pt x="381" y="2807"/>
                  <a:pt x="0" y="5501"/>
                  <a:pt x="635" y="6696"/>
                </a:cubicBezTo>
                <a:cubicBezTo>
                  <a:pt x="1236" y="7834"/>
                  <a:pt x="2595" y="8753"/>
                  <a:pt x="4053" y="8753"/>
                </a:cubicBezTo>
                <a:cubicBezTo>
                  <a:pt x="4385" y="8753"/>
                  <a:pt x="4723" y="8706"/>
                  <a:pt x="5058" y="8602"/>
                </a:cubicBezTo>
                <a:cubicBezTo>
                  <a:pt x="5320" y="8527"/>
                  <a:pt x="5563" y="8446"/>
                  <a:pt x="5788" y="8446"/>
                </a:cubicBezTo>
                <a:cubicBezTo>
                  <a:pt x="6022" y="8446"/>
                  <a:pt x="6236" y="8533"/>
                  <a:pt x="6430" y="8805"/>
                </a:cubicBezTo>
                <a:cubicBezTo>
                  <a:pt x="6504" y="8891"/>
                  <a:pt x="6608" y="8942"/>
                  <a:pt x="6687" y="8942"/>
                </a:cubicBezTo>
                <a:cubicBezTo>
                  <a:pt x="6770" y="8942"/>
                  <a:pt x="6825" y="8885"/>
                  <a:pt x="6786" y="8754"/>
                </a:cubicBezTo>
                <a:cubicBezTo>
                  <a:pt x="6634" y="8170"/>
                  <a:pt x="7040" y="8348"/>
                  <a:pt x="7269" y="8271"/>
                </a:cubicBezTo>
                <a:lnTo>
                  <a:pt x="7269" y="8271"/>
                </a:lnTo>
                <a:cubicBezTo>
                  <a:pt x="7193" y="8424"/>
                  <a:pt x="7066" y="8551"/>
                  <a:pt x="7244" y="8703"/>
                </a:cubicBezTo>
                <a:cubicBezTo>
                  <a:pt x="7275" y="8724"/>
                  <a:pt x="7311" y="8737"/>
                  <a:pt x="7346" y="8737"/>
                </a:cubicBezTo>
                <a:cubicBezTo>
                  <a:pt x="7395" y="8737"/>
                  <a:pt x="7443" y="8712"/>
                  <a:pt x="7472" y="8653"/>
                </a:cubicBezTo>
                <a:cubicBezTo>
                  <a:pt x="7574" y="8449"/>
                  <a:pt x="7422" y="8373"/>
                  <a:pt x="7294" y="8271"/>
                </a:cubicBezTo>
                <a:cubicBezTo>
                  <a:pt x="7505" y="8008"/>
                  <a:pt x="7789" y="7927"/>
                  <a:pt x="8070" y="7927"/>
                </a:cubicBezTo>
                <a:cubicBezTo>
                  <a:pt x="8195" y="7927"/>
                  <a:pt x="8320" y="7943"/>
                  <a:pt x="8438" y="7966"/>
                </a:cubicBezTo>
                <a:cubicBezTo>
                  <a:pt x="8506" y="7978"/>
                  <a:pt x="8571" y="7983"/>
                  <a:pt x="8632" y="7983"/>
                </a:cubicBezTo>
                <a:cubicBezTo>
                  <a:pt x="8987" y="7983"/>
                  <a:pt x="9250" y="7813"/>
                  <a:pt x="9531" y="7661"/>
                </a:cubicBezTo>
                <a:cubicBezTo>
                  <a:pt x="10548" y="7179"/>
                  <a:pt x="11107" y="6187"/>
                  <a:pt x="11996" y="5552"/>
                </a:cubicBezTo>
                <a:cubicBezTo>
                  <a:pt x="12073" y="5476"/>
                  <a:pt x="12098" y="5374"/>
                  <a:pt x="12073" y="5247"/>
                </a:cubicBezTo>
                <a:cubicBezTo>
                  <a:pt x="11818" y="4205"/>
                  <a:pt x="12022" y="3061"/>
                  <a:pt x="11386" y="2095"/>
                </a:cubicBezTo>
                <a:cubicBezTo>
                  <a:pt x="11437" y="2019"/>
                  <a:pt x="11564" y="1892"/>
                  <a:pt x="11463" y="1790"/>
                </a:cubicBezTo>
                <a:cubicBezTo>
                  <a:pt x="11435" y="1755"/>
                  <a:pt x="11407" y="1742"/>
                  <a:pt x="11379" y="1742"/>
                </a:cubicBezTo>
                <a:cubicBezTo>
                  <a:pt x="11307" y="1742"/>
                  <a:pt x="11238" y="1837"/>
                  <a:pt x="11183" y="1892"/>
                </a:cubicBezTo>
                <a:cubicBezTo>
                  <a:pt x="10573" y="621"/>
                  <a:pt x="9429" y="240"/>
                  <a:pt x="8184" y="62"/>
                </a:cubicBezTo>
                <a:cubicBezTo>
                  <a:pt x="7936" y="30"/>
                  <a:pt x="7690" y="1"/>
                  <a:pt x="745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9"/>
          <p:cNvSpPr/>
          <p:nvPr/>
        </p:nvSpPr>
        <p:spPr>
          <a:xfrm>
            <a:off x="2394692" y="1057017"/>
            <a:ext cx="440669" cy="379391"/>
          </a:xfrm>
          <a:custGeom>
            <a:rect b="b" l="l" r="r" t="t"/>
            <a:pathLst>
              <a:path extrusionOk="0" h="1133" w="1316">
                <a:moveTo>
                  <a:pt x="847" y="0"/>
                </a:moveTo>
                <a:cubicBezTo>
                  <a:pt x="811" y="0"/>
                  <a:pt x="775" y="5"/>
                  <a:pt x="738" y="14"/>
                </a:cubicBezTo>
                <a:cubicBezTo>
                  <a:pt x="331" y="65"/>
                  <a:pt x="1" y="217"/>
                  <a:pt x="1" y="675"/>
                </a:cubicBezTo>
                <a:cubicBezTo>
                  <a:pt x="1" y="1031"/>
                  <a:pt x="280" y="1132"/>
                  <a:pt x="636" y="1132"/>
                </a:cubicBezTo>
                <a:cubicBezTo>
                  <a:pt x="941" y="1082"/>
                  <a:pt x="1297" y="980"/>
                  <a:pt x="1271" y="497"/>
                </a:cubicBezTo>
                <a:cubicBezTo>
                  <a:pt x="1316" y="229"/>
                  <a:pt x="1106" y="0"/>
                  <a:pt x="84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9"/>
          <p:cNvSpPr/>
          <p:nvPr/>
        </p:nvSpPr>
        <p:spPr>
          <a:xfrm>
            <a:off x="7194748" y="3804328"/>
            <a:ext cx="391111" cy="360639"/>
          </a:xfrm>
          <a:custGeom>
            <a:rect b="b" l="l" r="r" t="t"/>
            <a:pathLst>
              <a:path extrusionOk="0" h="1077" w="1168">
                <a:moveTo>
                  <a:pt x="676" y="0"/>
                </a:moveTo>
                <a:cubicBezTo>
                  <a:pt x="655" y="0"/>
                  <a:pt x="633" y="1"/>
                  <a:pt x="610" y="3"/>
                </a:cubicBezTo>
                <a:cubicBezTo>
                  <a:pt x="596" y="2"/>
                  <a:pt x="583" y="1"/>
                  <a:pt x="569" y="1"/>
                </a:cubicBezTo>
                <a:cubicBezTo>
                  <a:pt x="257" y="1"/>
                  <a:pt x="0" y="272"/>
                  <a:pt x="0" y="613"/>
                </a:cubicBezTo>
                <a:cubicBezTo>
                  <a:pt x="0" y="943"/>
                  <a:pt x="229" y="1070"/>
                  <a:pt x="509" y="1070"/>
                </a:cubicBezTo>
                <a:cubicBezTo>
                  <a:pt x="537" y="1074"/>
                  <a:pt x="565" y="1076"/>
                  <a:pt x="592" y="1076"/>
                </a:cubicBezTo>
                <a:cubicBezTo>
                  <a:pt x="911" y="1076"/>
                  <a:pt x="1168" y="813"/>
                  <a:pt x="1144" y="486"/>
                </a:cubicBezTo>
                <a:cubicBezTo>
                  <a:pt x="1144" y="176"/>
                  <a:pt x="988" y="0"/>
                  <a:pt x="676"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9"/>
          <p:cNvSpPr/>
          <p:nvPr/>
        </p:nvSpPr>
        <p:spPr>
          <a:xfrm>
            <a:off x="7358502" y="878103"/>
            <a:ext cx="255494" cy="521704"/>
          </a:xfrm>
          <a:custGeom>
            <a:rect b="b" l="l" r="r" t="t"/>
            <a:pathLst>
              <a:path extrusionOk="0" h="1558" w="763">
                <a:moveTo>
                  <a:pt x="407" y="1"/>
                </a:moveTo>
                <a:cubicBezTo>
                  <a:pt x="0" y="1"/>
                  <a:pt x="229" y="509"/>
                  <a:pt x="127" y="738"/>
                </a:cubicBezTo>
                <a:lnTo>
                  <a:pt x="127" y="1068"/>
                </a:lnTo>
                <a:cubicBezTo>
                  <a:pt x="153" y="1246"/>
                  <a:pt x="77" y="1500"/>
                  <a:pt x="305" y="1551"/>
                </a:cubicBezTo>
                <a:cubicBezTo>
                  <a:pt x="330" y="1556"/>
                  <a:pt x="353" y="1558"/>
                  <a:pt x="374" y="1558"/>
                </a:cubicBezTo>
                <a:cubicBezTo>
                  <a:pt x="594" y="1558"/>
                  <a:pt x="642" y="1330"/>
                  <a:pt x="712" y="1145"/>
                </a:cubicBezTo>
                <a:cubicBezTo>
                  <a:pt x="737" y="1043"/>
                  <a:pt x="763" y="916"/>
                  <a:pt x="737" y="814"/>
                </a:cubicBezTo>
                <a:cubicBezTo>
                  <a:pt x="636" y="509"/>
                  <a:pt x="763" y="1"/>
                  <a:pt x="40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9"/>
          <p:cNvSpPr/>
          <p:nvPr/>
        </p:nvSpPr>
        <p:spPr>
          <a:xfrm>
            <a:off x="3994284" y="4655502"/>
            <a:ext cx="306057" cy="258173"/>
          </a:xfrm>
          <a:custGeom>
            <a:rect b="b" l="l" r="r" t="t"/>
            <a:pathLst>
              <a:path extrusionOk="0" h="771" w="914">
                <a:moveTo>
                  <a:pt x="331" y="1"/>
                </a:moveTo>
                <a:cubicBezTo>
                  <a:pt x="103" y="1"/>
                  <a:pt x="1" y="153"/>
                  <a:pt x="26" y="331"/>
                </a:cubicBezTo>
                <a:cubicBezTo>
                  <a:pt x="52" y="636"/>
                  <a:pt x="331" y="712"/>
                  <a:pt x="585" y="763"/>
                </a:cubicBezTo>
                <a:cubicBezTo>
                  <a:pt x="607" y="768"/>
                  <a:pt x="628" y="771"/>
                  <a:pt x="648" y="771"/>
                </a:cubicBezTo>
                <a:cubicBezTo>
                  <a:pt x="833" y="771"/>
                  <a:pt x="913" y="568"/>
                  <a:pt x="890" y="407"/>
                </a:cubicBezTo>
                <a:cubicBezTo>
                  <a:pt x="865" y="77"/>
                  <a:pt x="484" y="153"/>
                  <a:pt x="33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9"/>
          <p:cNvSpPr/>
          <p:nvPr/>
        </p:nvSpPr>
        <p:spPr>
          <a:xfrm>
            <a:off x="3875735" y="460545"/>
            <a:ext cx="271567" cy="256499"/>
          </a:xfrm>
          <a:custGeom>
            <a:rect b="b" l="l" r="r" t="t"/>
            <a:pathLst>
              <a:path extrusionOk="0" h="766" w="811">
                <a:moveTo>
                  <a:pt x="293" y="1"/>
                </a:moveTo>
                <a:cubicBezTo>
                  <a:pt x="130" y="1"/>
                  <a:pt x="0" y="167"/>
                  <a:pt x="48" y="334"/>
                </a:cubicBezTo>
                <a:cubicBezTo>
                  <a:pt x="99" y="562"/>
                  <a:pt x="302" y="740"/>
                  <a:pt x="531" y="766"/>
                </a:cubicBezTo>
                <a:cubicBezTo>
                  <a:pt x="708" y="766"/>
                  <a:pt x="810" y="689"/>
                  <a:pt x="810" y="512"/>
                </a:cubicBezTo>
                <a:cubicBezTo>
                  <a:pt x="810" y="257"/>
                  <a:pt x="607" y="29"/>
                  <a:pt x="327" y="3"/>
                </a:cubicBezTo>
                <a:cubicBezTo>
                  <a:pt x="316" y="2"/>
                  <a:pt x="304" y="1"/>
                  <a:pt x="293"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9"/>
          <p:cNvSpPr/>
          <p:nvPr/>
        </p:nvSpPr>
        <p:spPr>
          <a:xfrm>
            <a:off x="1714630" y="3906457"/>
            <a:ext cx="193881" cy="190198"/>
          </a:xfrm>
          <a:custGeom>
            <a:rect b="b" l="l" r="r" t="t"/>
            <a:pathLst>
              <a:path extrusionOk="0" h="568" w="579">
                <a:moveTo>
                  <a:pt x="384" y="0"/>
                </a:moveTo>
                <a:cubicBezTo>
                  <a:pt x="366" y="0"/>
                  <a:pt x="348" y="2"/>
                  <a:pt x="328" y="5"/>
                </a:cubicBezTo>
                <a:cubicBezTo>
                  <a:pt x="150" y="30"/>
                  <a:pt x="23" y="183"/>
                  <a:pt x="23" y="361"/>
                </a:cubicBezTo>
                <a:cubicBezTo>
                  <a:pt x="0" y="475"/>
                  <a:pt x="100" y="568"/>
                  <a:pt x="212" y="568"/>
                </a:cubicBezTo>
                <a:cubicBezTo>
                  <a:pt x="225" y="568"/>
                  <a:pt x="238" y="567"/>
                  <a:pt x="252" y="564"/>
                </a:cubicBezTo>
                <a:cubicBezTo>
                  <a:pt x="430" y="539"/>
                  <a:pt x="557" y="361"/>
                  <a:pt x="557" y="183"/>
                </a:cubicBezTo>
                <a:cubicBezTo>
                  <a:pt x="579" y="72"/>
                  <a:pt x="504" y="0"/>
                  <a:pt x="38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9"/>
          <p:cNvSpPr/>
          <p:nvPr/>
        </p:nvSpPr>
        <p:spPr>
          <a:xfrm>
            <a:off x="2377294" y="4282489"/>
            <a:ext cx="179147" cy="195890"/>
          </a:xfrm>
          <a:custGeom>
            <a:rect b="b" l="l" r="r" t="t"/>
            <a:pathLst>
              <a:path extrusionOk="0" h="585" w="535">
                <a:moveTo>
                  <a:pt x="255" y="0"/>
                </a:moveTo>
                <a:cubicBezTo>
                  <a:pt x="103" y="0"/>
                  <a:pt x="1" y="127"/>
                  <a:pt x="1" y="280"/>
                </a:cubicBezTo>
                <a:cubicBezTo>
                  <a:pt x="1" y="432"/>
                  <a:pt x="128" y="585"/>
                  <a:pt x="280" y="585"/>
                </a:cubicBezTo>
                <a:cubicBezTo>
                  <a:pt x="458" y="585"/>
                  <a:pt x="509" y="458"/>
                  <a:pt x="535" y="305"/>
                </a:cubicBezTo>
                <a:cubicBezTo>
                  <a:pt x="535" y="153"/>
                  <a:pt x="458" y="0"/>
                  <a:pt x="255"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9"/>
          <p:cNvSpPr/>
          <p:nvPr/>
        </p:nvSpPr>
        <p:spPr>
          <a:xfrm>
            <a:off x="1909512" y="2073844"/>
            <a:ext cx="212968" cy="142648"/>
          </a:xfrm>
          <a:custGeom>
            <a:rect b="b" l="l" r="r" t="t"/>
            <a:pathLst>
              <a:path extrusionOk="0" h="426" w="636">
                <a:moveTo>
                  <a:pt x="321" y="0"/>
                </a:moveTo>
                <a:cubicBezTo>
                  <a:pt x="291" y="0"/>
                  <a:pt x="260" y="5"/>
                  <a:pt x="229" y="14"/>
                </a:cubicBezTo>
                <a:cubicBezTo>
                  <a:pt x="102" y="39"/>
                  <a:pt x="0" y="90"/>
                  <a:pt x="51" y="242"/>
                </a:cubicBezTo>
                <a:cubicBezTo>
                  <a:pt x="76" y="395"/>
                  <a:pt x="254" y="420"/>
                  <a:pt x="381" y="420"/>
                </a:cubicBezTo>
                <a:cubicBezTo>
                  <a:pt x="398" y="423"/>
                  <a:pt x="414" y="425"/>
                  <a:pt x="430" y="425"/>
                </a:cubicBezTo>
                <a:cubicBezTo>
                  <a:pt x="539" y="425"/>
                  <a:pt x="635" y="353"/>
                  <a:pt x="635" y="242"/>
                </a:cubicBezTo>
                <a:cubicBezTo>
                  <a:pt x="593" y="95"/>
                  <a:pt x="465" y="0"/>
                  <a:pt x="321"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9"/>
          <p:cNvSpPr/>
          <p:nvPr/>
        </p:nvSpPr>
        <p:spPr>
          <a:xfrm>
            <a:off x="7919507" y="1507475"/>
            <a:ext cx="153698" cy="170441"/>
          </a:xfrm>
          <a:custGeom>
            <a:rect b="b" l="l" r="r" t="t"/>
            <a:pathLst>
              <a:path extrusionOk="0" h="509" w="459">
                <a:moveTo>
                  <a:pt x="204" y="0"/>
                </a:moveTo>
                <a:cubicBezTo>
                  <a:pt x="103" y="0"/>
                  <a:pt x="1" y="102"/>
                  <a:pt x="26" y="229"/>
                </a:cubicBezTo>
                <a:cubicBezTo>
                  <a:pt x="26" y="382"/>
                  <a:pt x="103" y="509"/>
                  <a:pt x="255" y="509"/>
                </a:cubicBezTo>
                <a:cubicBezTo>
                  <a:pt x="408" y="509"/>
                  <a:pt x="458" y="407"/>
                  <a:pt x="458" y="254"/>
                </a:cubicBezTo>
                <a:cubicBezTo>
                  <a:pt x="433" y="153"/>
                  <a:pt x="382" y="0"/>
                  <a:pt x="204"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9"/>
          <p:cNvSpPr/>
          <p:nvPr/>
        </p:nvSpPr>
        <p:spPr>
          <a:xfrm>
            <a:off x="2020012" y="3899425"/>
            <a:ext cx="162070" cy="170441"/>
          </a:xfrm>
          <a:custGeom>
            <a:rect b="b" l="l" r="r" t="t"/>
            <a:pathLst>
              <a:path extrusionOk="0" h="509" w="484">
                <a:moveTo>
                  <a:pt x="280" y="0"/>
                </a:moveTo>
                <a:cubicBezTo>
                  <a:pt x="102" y="0"/>
                  <a:pt x="0" y="128"/>
                  <a:pt x="0" y="305"/>
                </a:cubicBezTo>
                <a:cubicBezTo>
                  <a:pt x="0" y="483"/>
                  <a:pt x="77" y="509"/>
                  <a:pt x="204" y="509"/>
                </a:cubicBezTo>
                <a:cubicBezTo>
                  <a:pt x="331" y="509"/>
                  <a:pt x="432" y="382"/>
                  <a:pt x="458" y="255"/>
                </a:cubicBezTo>
                <a:cubicBezTo>
                  <a:pt x="483" y="102"/>
                  <a:pt x="407" y="0"/>
                  <a:pt x="28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9"/>
          <p:cNvSpPr/>
          <p:nvPr/>
        </p:nvSpPr>
        <p:spPr>
          <a:xfrm>
            <a:off x="7049758" y="2817202"/>
            <a:ext cx="144992" cy="130593"/>
          </a:xfrm>
          <a:custGeom>
            <a:rect b="b" l="l" r="r" t="t"/>
            <a:pathLst>
              <a:path extrusionOk="0" h="390" w="433">
                <a:moveTo>
                  <a:pt x="217" y="1"/>
                </a:moveTo>
                <a:cubicBezTo>
                  <a:pt x="204" y="1"/>
                  <a:pt x="191" y="2"/>
                  <a:pt x="178" y="5"/>
                </a:cubicBezTo>
                <a:cubicBezTo>
                  <a:pt x="76" y="5"/>
                  <a:pt x="0" y="106"/>
                  <a:pt x="26" y="208"/>
                </a:cubicBezTo>
                <a:cubicBezTo>
                  <a:pt x="3" y="299"/>
                  <a:pt x="102" y="390"/>
                  <a:pt x="214" y="390"/>
                </a:cubicBezTo>
                <a:cubicBezTo>
                  <a:pt x="227" y="390"/>
                  <a:pt x="241" y="389"/>
                  <a:pt x="254" y="386"/>
                </a:cubicBezTo>
                <a:cubicBezTo>
                  <a:pt x="356" y="386"/>
                  <a:pt x="432" y="310"/>
                  <a:pt x="407" y="208"/>
                </a:cubicBezTo>
                <a:cubicBezTo>
                  <a:pt x="407" y="94"/>
                  <a:pt x="325" y="1"/>
                  <a:pt x="21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9"/>
          <p:cNvSpPr/>
          <p:nvPr/>
        </p:nvSpPr>
        <p:spPr>
          <a:xfrm>
            <a:off x="5858192" y="485044"/>
            <a:ext cx="136621" cy="146332"/>
          </a:xfrm>
          <a:custGeom>
            <a:rect b="b" l="l" r="r" t="t"/>
            <a:pathLst>
              <a:path extrusionOk="0" h="437" w="408">
                <a:moveTo>
                  <a:pt x="185" y="1"/>
                </a:moveTo>
                <a:cubicBezTo>
                  <a:pt x="175" y="1"/>
                  <a:pt x="164" y="2"/>
                  <a:pt x="153" y="5"/>
                </a:cubicBezTo>
                <a:cubicBezTo>
                  <a:pt x="26" y="5"/>
                  <a:pt x="1" y="106"/>
                  <a:pt x="1" y="208"/>
                </a:cubicBezTo>
                <a:cubicBezTo>
                  <a:pt x="1" y="335"/>
                  <a:pt x="77" y="411"/>
                  <a:pt x="204" y="437"/>
                </a:cubicBezTo>
                <a:cubicBezTo>
                  <a:pt x="331" y="411"/>
                  <a:pt x="407" y="335"/>
                  <a:pt x="382" y="208"/>
                </a:cubicBezTo>
                <a:cubicBezTo>
                  <a:pt x="382" y="94"/>
                  <a:pt x="280" y="1"/>
                  <a:pt x="18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9"/>
          <p:cNvSpPr/>
          <p:nvPr/>
        </p:nvSpPr>
        <p:spPr>
          <a:xfrm>
            <a:off x="6777192" y="748859"/>
            <a:ext cx="94094" cy="95769"/>
          </a:xfrm>
          <a:custGeom>
            <a:rect b="b" l="l" r="r" t="t"/>
            <a:pathLst>
              <a:path extrusionOk="0" h="286" w="281">
                <a:moveTo>
                  <a:pt x="165" y="1"/>
                </a:moveTo>
                <a:cubicBezTo>
                  <a:pt x="161" y="1"/>
                  <a:pt x="157" y="2"/>
                  <a:pt x="153" y="6"/>
                </a:cubicBezTo>
                <a:cubicBezTo>
                  <a:pt x="77" y="31"/>
                  <a:pt x="26" y="82"/>
                  <a:pt x="26" y="133"/>
                </a:cubicBezTo>
                <a:cubicBezTo>
                  <a:pt x="1" y="184"/>
                  <a:pt x="52" y="285"/>
                  <a:pt x="103" y="285"/>
                </a:cubicBezTo>
                <a:cubicBezTo>
                  <a:pt x="204" y="285"/>
                  <a:pt x="255" y="209"/>
                  <a:pt x="280" y="82"/>
                </a:cubicBezTo>
                <a:cubicBezTo>
                  <a:pt x="237" y="60"/>
                  <a:pt x="193" y="1"/>
                  <a:pt x="16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9"/>
          <p:cNvSpPr/>
          <p:nvPr/>
        </p:nvSpPr>
        <p:spPr>
          <a:xfrm>
            <a:off x="2283871" y="748859"/>
            <a:ext cx="110837" cy="105814"/>
          </a:xfrm>
          <a:custGeom>
            <a:rect b="b" l="l" r="r" t="t"/>
            <a:pathLst>
              <a:path extrusionOk="0" h="316" w="331">
                <a:moveTo>
                  <a:pt x="191" y="1"/>
                </a:moveTo>
                <a:cubicBezTo>
                  <a:pt x="179" y="1"/>
                  <a:pt x="166" y="2"/>
                  <a:pt x="153" y="6"/>
                </a:cubicBezTo>
                <a:cubicBezTo>
                  <a:pt x="51" y="6"/>
                  <a:pt x="0" y="107"/>
                  <a:pt x="51" y="184"/>
                </a:cubicBezTo>
                <a:cubicBezTo>
                  <a:pt x="77" y="260"/>
                  <a:pt x="127" y="285"/>
                  <a:pt x="178" y="311"/>
                </a:cubicBezTo>
                <a:cubicBezTo>
                  <a:pt x="192" y="314"/>
                  <a:pt x="204" y="316"/>
                  <a:pt x="216" y="316"/>
                </a:cubicBezTo>
                <a:cubicBezTo>
                  <a:pt x="292" y="316"/>
                  <a:pt x="331" y="246"/>
                  <a:pt x="331" y="158"/>
                </a:cubicBezTo>
                <a:cubicBezTo>
                  <a:pt x="331" y="70"/>
                  <a:pt x="273" y="1"/>
                  <a:pt x="191"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9"/>
          <p:cNvSpPr/>
          <p:nvPr/>
        </p:nvSpPr>
        <p:spPr>
          <a:xfrm>
            <a:off x="617000" y="2084894"/>
            <a:ext cx="75677" cy="129924"/>
          </a:xfrm>
          <a:custGeom>
            <a:rect b="b" l="l" r="r" t="t"/>
            <a:pathLst>
              <a:path extrusionOk="0" h="388" w="226">
                <a:moveTo>
                  <a:pt x="95" y="1"/>
                </a:moveTo>
                <a:cubicBezTo>
                  <a:pt x="35" y="1"/>
                  <a:pt x="0" y="67"/>
                  <a:pt x="22" y="133"/>
                </a:cubicBezTo>
                <a:cubicBezTo>
                  <a:pt x="48" y="209"/>
                  <a:pt x="98" y="311"/>
                  <a:pt x="149" y="387"/>
                </a:cubicBezTo>
                <a:cubicBezTo>
                  <a:pt x="200" y="286"/>
                  <a:pt x="200" y="184"/>
                  <a:pt x="226" y="82"/>
                </a:cubicBezTo>
                <a:cubicBezTo>
                  <a:pt x="226" y="31"/>
                  <a:pt x="149" y="6"/>
                  <a:pt x="124" y="6"/>
                </a:cubicBezTo>
                <a:cubicBezTo>
                  <a:pt x="114" y="3"/>
                  <a:pt x="104" y="1"/>
                  <a:pt x="9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9"/>
          <p:cNvSpPr/>
          <p:nvPr/>
        </p:nvSpPr>
        <p:spPr>
          <a:xfrm>
            <a:off x="1356009" y="3899425"/>
            <a:ext cx="85723" cy="94094"/>
          </a:xfrm>
          <a:custGeom>
            <a:rect b="b" l="l" r="r" t="t"/>
            <a:pathLst>
              <a:path extrusionOk="0" h="281" w="256">
                <a:moveTo>
                  <a:pt x="179" y="0"/>
                </a:moveTo>
                <a:cubicBezTo>
                  <a:pt x="128" y="0"/>
                  <a:pt x="26" y="26"/>
                  <a:pt x="26" y="77"/>
                </a:cubicBezTo>
                <a:cubicBezTo>
                  <a:pt x="1" y="128"/>
                  <a:pt x="52" y="178"/>
                  <a:pt x="77" y="280"/>
                </a:cubicBezTo>
                <a:cubicBezTo>
                  <a:pt x="153" y="229"/>
                  <a:pt x="204" y="153"/>
                  <a:pt x="230" y="102"/>
                </a:cubicBezTo>
                <a:cubicBezTo>
                  <a:pt x="255" y="77"/>
                  <a:pt x="179" y="0"/>
                  <a:pt x="179"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9"/>
          <p:cNvSpPr/>
          <p:nvPr/>
        </p:nvSpPr>
        <p:spPr>
          <a:xfrm>
            <a:off x="5611252" y="4197438"/>
            <a:ext cx="335" cy="335"/>
          </a:xfrm>
          <a:custGeom>
            <a:rect b="b" l="l" r="r" t="t"/>
            <a:pathLst>
              <a:path extrusionOk="0" h="1" w="1">
                <a:moveTo>
                  <a:pt x="1" y="0"/>
                </a:moveTo>
                <a:lnTo>
                  <a:pt x="1" y="0"/>
                </a:lnTo>
                <a:lnTo>
                  <a:pt x="1" y="0"/>
                </a:lnTo>
                <a:lnTo>
                  <a:pt x="1"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9"/>
          <p:cNvSpPr/>
          <p:nvPr/>
        </p:nvSpPr>
        <p:spPr>
          <a:xfrm>
            <a:off x="5500753" y="4120758"/>
            <a:ext cx="110837" cy="83714"/>
          </a:xfrm>
          <a:custGeom>
            <a:rect b="b" l="l" r="r" t="t"/>
            <a:pathLst>
              <a:path extrusionOk="0" h="250" w="331">
                <a:moveTo>
                  <a:pt x="153" y="0"/>
                </a:moveTo>
                <a:cubicBezTo>
                  <a:pt x="51" y="0"/>
                  <a:pt x="0" y="77"/>
                  <a:pt x="51" y="153"/>
                </a:cubicBezTo>
                <a:cubicBezTo>
                  <a:pt x="81" y="228"/>
                  <a:pt x="138" y="250"/>
                  <a:pt x="201" y="250"/>
                </a:cubicBezTo>
                <a:cubicBezTo>
                  <a:pt x="244" y="250"/>
                  <a:pt x="289" y="239"/>
                  <a:pt x="331" y="229"/>
                </a:cubicBezTo>
                <a:cubicBezTo>
                  <a:pt x="305" y="127"/>
                  <a:pt x="280" y="0"/>
                  <a:pt x="153"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9"/>
          <p:cNvSpPr/>
          <p:nvPr/>
        </p:nvSpPr>
        <p:spPr>
          <a:xfrm>
            <a:off x="6190204" y="3678092"/>
            <a:ext cx="59939" cy="51568"/>
          </a:xfrm>
          <a:custGeom>
            <a:rect b="b" l="l" r="r" t="t"/>
            <a:pathLst>
              <a:path extrusionOk="0" h="154" w="179">
                <a:moveTo>
                  <a:pt x="127" y="1"/>
                </a:moveTo>
                <a:cubicBezTo>
                  <a:pt x="76" y="1"/>
                  <a:pt x="26" y="1"/>
                  <a:pt x="0" y="51"/>
                </a:cubicBezTo>
                <a:cubicBezTo>
                  <a:pt x="0" y="77"/>
                  <a:pt x="26" y="128"/>
                  <a:pt x="51" y="153"/>
                </a:cubicBezTo>
                <a:cubicBezTo>
                  <a:pt x="102" y="128"/>
                  <a:pt x="153" y="128"/>
                  <a:pt x="153" y="102"/>
                </a:cubicBezTo>
                <a:cubicBezTo>
                  <a:pt x="178" y="77"/>
                  <a:pt x="127" y="26"/>
                  <a:pt x="12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9"/>
          <p:cNvSpPr/>
          <p:nvPr/>
        </p:nvSpPr>
        <p:spPr>
          <a:xfrm>
            <a:off x="2956246" y="312889"/>
            <a:ext cx="25784" cy="29467"/>
          </a:xfrm>
          <a:custGeom>
            <a:rect b="b" l="l" r="r" t="t"/>
            <a:pathLst>
              <a:path extrusionOk="0" h="88" w="77">
                <a:moveTo>
                  <a:pt x="27" y="0"/>
                </a:moveTo>
                <a:cubicBezTo>
                  <a:pt x="11" y="0"/>
                  <a:pt x="0" y="11"/>
                  <a:pt x="0" y="11"/>
                </a:cubicBezTo>
                <a:lnTo>
                  <a:pt x="26" y="88"/>
                </a:lnTo>
                <a:lnTo>
                  <a:pt x="76" y="62"/>
                </a:lnTo>
                <a:cubicBezTo>
                  <a:pt x="76" y="37"/>
                  <a:pt x="76" y="11"/>
                  <a:pt x="51" y="11"/>
                </a:cubicBezTo>
                <a:cubicBezTo>
                  <a:pt x="43" y="3"/>
                  <a:pt x="34" y="0"/>
                  <a:pt x="27"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9"/>
          <p:cNvSpPr/>
          <p:nvPr/>
        </p:nvSpPr>
        <p:spPr>
          <a:xfrm>
            <a:off x="3994273" y="690930"/>
            <a:ext cx="34490" cy="26119"/>
          </a:xfrm>
          <a:custGeom>
            <a:rect b="b" l="l" r="r" t="t"/>
            <a:pathLst>
              <a:path extrusionOk="0" h="78" w="103">
                <a:moveTo>
                  <a:pt x="26" y="1"/>
                </a:moveTo>
                <a:cubicBezTo>
                  <a:pt x="26" y="1"/>
                  <a:pt x="26" y="26"/>
                  <a:pt x="1" y="52"/>
                </a:cubicBezTo>
                <a:cubicBezTo>
                  <a:pt x="1" y="77"/>
                  <a:pt x="52" y="77"/>
                  <a:pt x="77" y="77"/>
                </a:cubicBezTo>
                <a:cubicBezTo>
                  <a:pt x="77" y="77"/>
                  <a:pt x="77" y="52"/>
                  <a:pt x="103" y="26"/>
                </a:cubicBezTo>
                <a:cubicBezTo>
                  <a:pt x="77" y="26"/>
                  <a:pt x="52" y="1"/>
                  <a:pt x="2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9"/>
          <p:cNvSpPr/>
          <p:nvPr/>
        </p:nvSpPr>
        <p:spPr>
          <a:xfrm>
            <a:off x="4334813" y="1372007"/>
            <a:ext cx="335" cy="335"/>
          </a:xfrm>
          <a:custGeom>
            <a:rect b="b" l="l" r="r" t="t"/>
            <a:pathLst>
              <a:path extrusionOk="0" h="1" w="1">
                <a:moveTo>
                  <a:pt x="1" y="0"/>
                </a:move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9"/>
          <p:cNvSpPr/>
          <p:nvPr/>
        </p:nvSpPr>
        <p:spPr>
          <a:xfrm>
            <a:off x="4283916" y="1271888"/>
            <a:ext cx="102131" cy="91750"/>
          </a:xfrm>
          <a:custGeom>
            <a:rect b="b" l="l" r="r" t="t"/>
            <a:pathLst>
              <a:path extrusionOk="0" h="274" w="305">
                <a:moveTo>
                  <a:pt x="140" y="0"/>
                </a:moveTo>
                <a:cubicBezTo>
                  <a:pt x="127" y="0"/>
                  <a:pt x="114" y="7"/>
                  <a:pt x="102" y="19"/>
                </a:cubicBezTo>
                <a:cubicBezTo>
                  <a:pt x="0" y="121"/>
                  <a:pt x="102" y="197"/>
                  <a:pt x="153" y="274"/>
                </a:cubicBezTo>
                <a:cubicBezTo>
                  <a:pt x="229" y="197"/>
                  <a:pt x="305" y="96"/>
                  <a:pt x="178" y="19"/>
                </a:cubicBezTo>
                <a:cubicBezTo>
                  <a:pt x="165" y="7"/>
                  <a:pt x="153" y="0"/>
                  <a:pt x="140" y="0"/>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9"/>
          <p:cNvSpPr/>
          <p:nvPr/>
        </p:nvSpPr>
        <p:spPr>
          <a:xfrm>
            <a:off x="1475214" y="2239928"/>
            <a:ext cx="51568" cy="51233"/>
          </a:xfrm>
          <a:custGeom>
            <a:rect b="b" l="l" r="r" t="t"/>
            <a:pathLst>
              <a:path extrusionOk="0" h="153" w="154">
                <a:moveTo>
                  <a:pt x="77" y="0"/>
                </a:moveTo>
                <a:cubicBezTo>
                  <a:pt x="52" y="26"/>
                  <a:pt x="26" y="77"/>
                  <a:pt x="1" y="102"/>
                </a:cubicBezTo>
                <a:cubicBezTo>
                  <a:pt x="1" y="102"/>
                  <a:pt x="52" y="153"/>
                  <a:pt x="52" y="153"/>
                </a:cubicBezTo>
                <a:cubicBezTo>
                  <a:pt x="77" y="127"/>
                  <a:pt x="102" y="102"/>
                  <a:pt x="153" y="102"/>
                </a:cubicBezTo>
                <a:lnTo>
                  <a:pt x="7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9"/>
          <p:cNvSpPr/>
          <p:nvPr/>
        </p:nvSpPr>
        <p:spPr>
          <a:xfrm>
            <a:off x="5824216" y="3899425"/>
            <a:ext cx="85388" cy="77017"/>
          </a:xfrm>
          <a:custGeom>
            <a:rect b="b" l="l" r="r" t="t"/>
            <a:pathLst>
              <a:path extrusionOk="0" h="230" w="255">
                <a:moveTo>
                  <a:pt x="77" y="0"/>
                </a:moveTo>
                <a:lnTo>
                  <a:pt x="0" y="77"/>
                </a:lnTo>
                <a:lnTo>
                  <a:pt x="178" y="229"/>
                </a:lnTo>
                <a:lnTo>
                  <a:pt x="254" y="153"/>
                </a:lnTo>
                <a:lnTo>
                  <a:pt x="77" y="0"/>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9"/>
          <p:cNvSpPr/>
          <p:nvPr/>
        </p:nvSpPr>
        <p:spPr>
          <a:xfrm>
            <a:off x="5883819" y="3950321"/>
            <a:ext cx="85388" cy="76347"/>
          </a:xfrm>
          <a:custGeom>
            <a:rect b="b" l="l" r="r" t="t"/>
            <a:pathLst>
              <a:path extrusionOk="0" h="228" w="255">
                <a:moveTo>
                  <a:pt x="76" y="1"/>
                </a:moveTo>
                <a:lnTo>
                  <a:pt x="0" y="77"/>
                </a:lnTo>
                <a:cubicBezTo>
                  <a:pt x="40" y="137"/>
                  <a:pt x="64" y="228"/>
                  <a:pt x="122" y="228"/>
                </a:cubicBezTo>
                <a:cubicBezTo>
                  <a:pt x="138" y="228"/>
                  <a:pt x="156" y="221"/>
                  <a:pt x="178" y="204"/>
                </a:cubicBezTo>
                <a:cubicBezTo>
                  <a:pt x="254" y="128"/>
                  <a:pt x="127" y="77"/>
                  <a:pt x="7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9"/>
          <p:cNvSpPr/>
          <p:nvPr/>
        </p:nvSpPr>
        <p:spPr>
          <a:xfrm>
            <a:off x="5611252" y="4171655"/>
            <a:ext cx="85723" cy="49893"/>
          </a:xfrm>
          <a:custGeom>
            <a:rect b="b" l="l" r="r" t="t"/>
            <a:pathLst>
              <a:path extrusionOk="0" h="149" w="256">
                <a:moveTo>
                  <a:pt x="255" y="1"/>
                </a:moveTo>
                <a:lnTo>
                  <a:pt x="1" y="77"/>
                </a:lnTo>
                <a:cubicBezTo>
                  <a:pt x="55" y="113"/>
                  <a:pt x="109" y="149"/>
                  <a:pt x="172" y="149"/>
                </a:cubicBezTo>
                <a:cubicBezTo>
                  <a:pt x="198" y="149"/>
                  <a:pt x="225" y="143"/>
                  <a:pt x="255" y="128"/>
                </a:cubicBezTo>
                <a:cubicBezTo>
                  <a:pt x="255" y="128"/>
                  <a:pt x="255" y="52"/>
                  <a:pt x="255"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9"/>
          <p:cNvSpPr/>
          <p:nvPr/>
        </p:nvSpPr>
        <p:spPr>
          <a:xfrm>
            <a:off x="5739164" y="4333385"/>
            <a:ext cx="34155" cy="25784"/>
          </a:xfrm>
          <a:custGeom>
            <a:rect b="b" l="l" r="r" t="t"/>
            <a:pathLst>
              <a:path extrusionOk="0" h="77" w="102">
                <a:moveTo>
                  <a:pt x="0" y="1"/>
                </a:moveTo>
                <a:lnTo>
                  <a:pt x="0" y="77"/>
                </a:lnTo>
                <a:lnTo>
                  <a:pt x="102" y="26"/>
                </a:lnTo>
                <a:cubicBezTo>
                  <a:pt x="102" y="26"/>
                  <a:pt x="76" y="1"/>
                  <a:pt x="76"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9"/>
          <p:cNvSpPr/>
          <p:nvPr/>
        </p:nvSpPr>
        <p:spPr>
          <a:xfrm>
            <a:off x="1364715" y="878109"/>
            <a:ext cx="17412" cy="26119"/>
          </a:xfrm>
          <a:custGeom>
            <a:rect b="b" l="l" r="r" t="t"/>
            <a:pathLst>
              <a:path extrusionOk="0" h="78" w="52">
                <a:moveTo>
                  <a:pt x="26" y="1"/>
                </a:moveTo>
                <a:cubicBezTo>
                  <a:pt x="26" y="1"/>
                  <a:pt x="0" y="26"/>
                  <a:pt x="0" y="52"/>
                </a:cubicBezTo>
                <a:cubicBezTo>
                  <a:pt x="0" y="52"/>
                  <a:pt x="26" y="52"/>
                  <a:pt x="51" y="77"/>
                </a:cubicBezTo>
                <a:lnTo>
                  <a:pt x="26"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9"/>
          <p:cNvSpPr/>
          <p:nvPr/>
        </p:nvSpPr>
        <p:spPr>
          <a:xfrm>
            <a:off x="3092194" y="469597"/>
            <a:ext cx="17412" cy="17412"/>
          </a:xfrm>
          <a:custGeom>
            <a:rect b="b" l="l" r="r" t="t"/>
            <a:pathLst>
              <a:path extrusionOk="0" h="52" w="52">
                <a:moveTo>
                  <a:pt x="52" y="1"/>
                </a:moveTo>
                <a:lnTo>
                  <a:pt x="1" y="26"/>
                </a:lnTo>
                <a:lnTo>
                  <a:pt x="26" y="52"/>
                </a:lnTo>
                <a:lnTo>
                  <a:pt x="52" y="1"/>
                </a:ln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9"/>
          <p:cNvSpPr/>
          <p:nvPr/>
        </p:nvSpPr>
        <p:spPr>
          <a:xfrm>
            <a:off x="5875112" y="4741897"/>
            <a:ext cx="94094" cy="85388"/>
          </a:xfrm>
          <a:custGeom>
            <a:rect b="b" l="l" r="r" t="t"/>
            <a:pathLst>
              <a:path extrusionOk="0" h="255" w="281">
                <a:moveTo>
                  <a:pt x="77" y="1"/>
                </a:moveTo>
                <a:cubicBezTo>
                  <a:pt x="52" y="26"/>
                  <a:pt x="26" y="26"/>
                  <a:pt x="26" y="51"/>
                </a:cubicBezTo>
                <a:cubicBezTo>
                  <a:pt x="1" y="179"/>
                  <a:pt x="102" y="204"/>
                  <a:pt x="179" y="229"/>
                </a:cubicBezTo>
                <a:lnTo>
                  <a:pt x="280" y="255"/>
                </a:lnTo>
                <a:lnTo>
                  <a:pt x="230" y="179"/>
                </a:lnTo>
                <a:cubicBezTo>
                  <a:pt x="204" y="102"/>
                  <a:pt x="204" y="1"/>
                  <a:pt x="77" y="1"/>
                </a:cubicBezTo>
                <a:close/>
              </a:path>
            </a:pathLst>
          </a:custGeom>
          <a:solidFill>
            <a:srgbClr val="A75441">
              <a:alpha val="98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00" name="Shape 1600"/>
        <p:cNvGrpSpPr/>
        <p:nvPr/>
      </p:nvGrpSpPr>
      <p:grpSpPr>
        <a:xfrm>
          <a:off x="0" y="0"/>
          <a:ext cx="0" cy="0"/>
          <a:chOff x="0" y="0"/>
          <a:chExt cx="0" cy="0"/>
        </a:xfrm>
      </p:grpSpPr>
      <p:sp>
        <p:nvSpPr>
          <p:cNvPr id="1601" name="Google Shape;1601;p10"/>
          <p:cNvSpPr txBox="1"/>
          <p:nvPr>
            <p:ph type="title"/>
          </p:nvPr>
        </p:nvSpPr>
        <p:spPr>
          <a:xfrm>
            <a:off x="1718975" y="539950"/>
            <a:ext cx="5831100" cy="113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400"/>
              <a:buNone/>
              <a:defRPr sz="3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9.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slideLayout" Target="../slideLayouts/slideLayout25.xml"/><Relationship Id="rId25" Type="http://schemas.openxmlformats.org/officeDocument/2006/relationships/slideLayout" Target="../slideLayouts/slideLayout24.xml"/><Relationship Id="rId28" Type="http://schemas.openxmlformats.org/officeDocument/2006/relationships/slideLayout" Target="../slideLayouts/slideLayout27.xml"/><Relationship Id="rId27" Type="http://schemas.openxmlformats.org/officeDocument/2006/relationships/slideLayout" Target="../slideLayouts/slideLayout26.xml"/><Relationship Id="rId5" Type="http://schemas.openxmlformats.org/officeDocument/2006/relationships/slideLayout" Target="../slideLayouts/slideLayout4.xml"/><Relationship Id="rId6" Type="http://schemas.openxmlformats.org/officeDocument/2006/relationships/slideLayout" Target="../slideLayouts/slideLayout5.xml"/><Relationship Id="rId29" Type="http://schemas.openxmlformats.org/officeDocument/2006/relationships/slideLayout" Target="../slideLayouts/slideLayout28.xml"/><Relationship Id="rId7" Type="http://schemas.openxmlformats.org/officeDocument/2006/relationships/slideLayout" Target="../slideLayouts/slideLayout6.xml"/><Relationship Id="rId8" Type="http://schemas.openxmlformats.org/officeDocument/2006/relationships/slideLayout" Target="../slideLayouts/slideLayout7.xml"/><Relationship Id="rId31" Type="http://schemas.openxmlformats.org/officeDocument/2006/relationships/slideLayout" Target="../slideLayouts/slideLayout30.xml"/><Relationship Id="rId30" Type="http://schemas.openxmlformats.org/officeDocument/2006/relationships/slideLayout" Target="../slideLayouts/slideLayout29.xml"/><Relationship Id="rId11" Type="http://schemas.openxmlformats.org/officeDocument/2006/relationships/slideLayout" Target="../slideLayouts/slideLayout10.xml"/><Relationship Id="rId33" Type="http://schemas.openxmlformats.org/officeDocument/2006/relationships/slideLayout" Target="../slideLayouts/slideLayout32.xml"/><Relationship Id="rId10" Type="http://schemas.openxmlformats.org/officeDocument/2006/relationships/slideLayout" Target="../slideLayouts/slideLayout9.xml"/><Relationship Id="rId32" Type="http://schemas.openxmlformats.org/officeDocument/2006/relationships/slideLayout" Target="../slideLayouts/slideLayout31.xml"/><Relationship Id="rId13" Type="http://schemas.openxmlformats.org/officeDocument/2006/relationships/slideLayout" Target="../slideLayouts/slideLayout12.xml"/><Relationship Id="rId35" Type="http://schemas.openxmlformats.org/officeDocument/2006/relationships/theme" Target="../theme/theme1.xml"/><Relationship Id="rId12" Type="http://schemas.openxmlformats.org/officeDocument/2006/relationships/slideLayout" Target="../slideLayouts/slideLayout11.xml"/><Relationship Id="rId34" Type="http://schemas.openxmlformats.org/officeDocument/2006/relationships/slideLayout" Target="../slideLayouts/slideLayout33.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Fondamento"/>
              <a:buNone/>
              <a:defRPr b="1" sz="3000">
                <a:solidFill>
                  <a:schemeClr val="dk1"/>
                </a:solidFill>
                <a:latin typeface="Fondamento"/>
                <a:ea typeface="Fondamento"/>
                <a:cs typeface="Fondamento"/>
                <a:sym typeface="Fondamen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ctr"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1pPr>
            <a:lvl2pPr indent="-317500" lvl="1" marL="9144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2pPr>
            <a:lvl3pPr indent="-317500" lvl="2" marL="13716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3pPr>
            <a:lvl4pPr indent="-317500" lvl="3" marL="18288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4pPr>
            <a:lvl5pPr indent="-317500" lvl="4" marL="22860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5pPr>
            <a:lvl6pPr indent="-317500" lvl="5" marL="27432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6pPr>
            <a:lvl7pPr indent="-317500" lvl="6" marL="32004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7pPr>
            <a:lvl8pPr indent="-317500" lvl="7" marL="36576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8pPr>
            <a:lvl9pPr indent="-317500" lvl="8" marL="4114800">
              <a:lnSpc>
                <a:spcPct val="100000"/>
              </a:lnSpc>
              <a:spcBef>
                <a:spcPts val="0"/>
              </a:spcBef>
              <a:spcAft>
                <a:spcPts val="0"/>
              </a:spcAft>
              <a:buClr>
                <a:schemeClr val="dk2"/>
              </a:buClr>
              <a:buSzPts val="1400"/>
              <a:buFont typeface="Commissioner"/>
              <a:buChar char="■"/>
              <a:defRPr>
                <a:solidFill>
                  <a:schemeClr val="dk2"/>
                </a:solidFill>
                <a:latin typeface="Commissioner"/>
                <a:ea typeface="Commissioner"/>
                <a:cs typeface="Commissioner"/>
                <a:sym typeface="Commissioner"/>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 id="2147483672" r:id="rId26"/>
    <p:sldLayoutId id="2147483673" r:id="rId27"/>
    <p:sldLayoutId id="2147483674" r:id="rId28"/>
    <p:sldLayoutId id="2147483675" r:id="rId29"/>
    <p:sldLayoutId id="2147483676" r:id="rId30"/>
    <p:sldLayoutId id="2147483677" r:id="rId31"/>
    <p:sldLayoutId id="2147483678" r:id="rId32"/>
    <p:sldLayoutId id="2147483679" r:id="rId33"/>
    <p:sldLayoutId id="2147483680"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14.xml"/><Relationship Id="rId3" Type="http://schemas.openxmlformats.org/officeDocument/2006/relationships/image" Target="../media/image1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youtube.com/watch?v=WNZGxWctjzk"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8" name="Shape 5298"/>
        <p:cNvGrpSpPr/>
        <p:nvPr/>
      </p:nvGrpSpPr>
      <p:grpSpPr>
        <a:xfrm>
          <a:off x="0" y="0"/>
          <a:ext cx="0" cy="0"/>
          <a:chOff x="0" y="0"/>
          <a:chExt cx="0" cy="0"/>
        </a:xfrm>
      </p:grpSpPr>
      <p:sp>
        <p:nvSpPr>
          <p:cNvPr id="5299" name="Google Shape;5299;p35"/>
          <p:cNvSpPr txBox="1"/>
          <p:nvPr>
            <p:ph type="ctrTitle"/>
          </p:nvPr>
        </p:nvSpPr>
        <p:spPr>
          <a:xfrm>
            <a:off x="919925" y="1291938"/>
            <a:ext cx="7291200" cy="132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Evolution and Catholicism</a:t>
            </a:r>
            <a:endParaRPr/>
          </a:p>
        </p:txBody>
      </p:sp>
      <p:sp>
        <p:nvSpPr>
          <p:cNvPr id="5300" name="Google Shape;5300;p35"/>
          <p:cNvSpPr txBox="1"/>
          <p:nvPr>
            <p:ph idx="1" type="subTitle"/>
          </p:nvPr>
        </p:nvSpPr>
        <p:spPr>
          <a:xfrm>
            <a:off x="1514375" y="3414450"/>
            <a:ext cx="6272400" cy="43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By Natalie Hubbard, Mandy Lester, and Brynn Lonnquist</a:t>
            </a:r>
            <a:endParaRPr/>
          </a:p>
        </p:txBody>
      </p:sp>
      <p:sp>
        <p:nvSpPr>
          <p:cNvPr id="5301" name="Google Shape;5301;p35"/>
          <p:cNvSpPr/>
          <p:nvPr/>
        </p:nvSpPr>
        <p:spPr>
          <a:xfrm>
            <a:off x="8982209" y="4435066"/>
            <a:ext cx="15416" cy="14904"/>
          </a:xfrm>
          <a:custGeom>
            <a:rect b="b" l="l" r="r" t="t"/>
            <a:pathLst>
              <a:path extrusionOk="0" h="408" w="422">
                <a:moveTo>
                  <a:pt x="230" y="0"/>
                </a:moveTo>
                <a:cubicBezTo>
                  <a:pt x="0" y="0"/>
                  <a:pt x="0" y="115"/>
                  <a:pt x="77" y="268"/>
                </a:cubicBezTo>
                <a:cubicBezTo>
                  <a:pt x="106" y="327"/>
                  <a:pt x="136" y="408"/>
                  <a:pt x="200" y="408"/>
                </a:cubicBezTo>
                <a:cubicBezTo>
                  <a:pt x="219" y="408"/>
                  <a:pt x="241" y="400"/>
                  <a:pt x="268" y="383"/>
                </a:cubicBezTo>
                <a:cubicBezTo>
                  <a:pt x="383" y="383"/>
                  <a:pt x="421" y="268"/>
                  <a:pt x="383" y="153"/>
                </a:cubicBezTo>
                <a:cubicBezTo>
                  <a:pt x="345" y="77"/>
                  <a:pt x="306" y="38"/>
                  <a:pt x="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35"/>
          <p:cNvSpPr txBox="1"/>
          <p:nvPr>
            <p:ph idx="2" type="subTitle"/>
          </p:nvPr>
        </p:nvSpPr>
        <p:spPr>
          <a:xfrm>
            <a:off x="926550" y="2612550"/>
            <a:ext cx="7291200" cy="6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Intersection of Faith and Science</a:t>
            </a:r>
            <a:endParaRPr/>
          </a:p>
        </p:txBody>
      </p:sp>
      <p:sp>
        <p:nvSpPr>
          <p:cNvPr id="5303" name="Google Shape;5303;p35"/>
          <p:cNvSpPr/>
          <p:nvPr/>
        </p:nvSpPr>
        <p:spPr>
          <a:xfrm rot="10800000">
            <a:off x="3004727" y="562860"/>
            <a:ext cx="11348" cy="10743"/>
          </a:xfrm>
          <a:custGeom>
            <a:rect b="b" l="l" r="r" t="t"/>
            <a:pathLst>
              <a:path extrusionOk="0" h="71" w="75">
                <a:moveTo>
                  <a:pt x="36" y="1"/>
                </a:moveTo>
                <a:cubicBezTo>
                  <a:pt x="23" y="1"/>
                  <a:pt x="10" y="13"/>
                  <a:pt x="10" y="39"/>
                </a:cubicBezTo>
                <a:cubicBezTo>
                  <a:pt x="1" y="58"/>
                  <a:pt x="12" y="70"/>
                  <a:pt x="29" y="70"/>
                </a:cubicBezTo>
                <a:cubicBezTo>
                  <a:pt x="35" y="70"/>
                  <a:pt x="42" y="68"/>
                  <a:pt x="49" y="65"/>
                </a:cubicBezTo>
                <a:cubicBezTo>
                  <a:pt x="62" y="65"/>
                  <a:pt x="74" y="52"/>
                  <a:pt x="74" y="39"/>
                </a:cubicBezTo>
                <a:cubicBezTo>
                  <a:pt x="74" y="13"/>
                  <a:pt x="62" y="1"/>
                  <a:pt x="36" y="1"/>
                </a:cubicBezTo>
                <a:close/>
              </a:path>
            </a:pathLst>
          </a:custGeom>
          <a:solidFill>
            <a:srgbClr val="A75441">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35"/>
          <p:cNvSpPr/>
          <p:nvPr/>
        </p:nvSpPr>
        <p:spPr>
          <a:xfrm rot="-2141337">
            <a:off x="7368896" y="315392"/>
            <a:ext cx="1590450" cy="766564"/>
          </a:xfrm>
          <a:custGeom>
            <a:rect b="b" l="l" r="r" t="t"/>
            <a:pathLst>
              <a:path extrusionOk="0" h="883" w="1832">
                <a:moveTo>
                  <a:pt x="968" y="1"/>
                </a:moveTo>
                <a:cubicBezTo>
                  <a:pt x="923" y="20"/>
                  <a:pt x="875" y="20"/>
                  <a:pt x="826" y="20"/>
                </a:cubicBezTo>
                <a:cubicBezTo>
                  <a:pt x="778" y="20"/>
                  <a:pt x="729" y="20"/>
                  <a:pt x="684" y="39"/>
                </a:cubicBezTo>
                <a:cubicBezTo>
                  <a:pt x="620" y="104"/>
                  <a:pt x="542" y="155"/>
                  <a:pt x="465" y="194"/>
                </a:cubicBezTo>
                <a:cubicBezTo>
                  <a:pt x="452" y="142"/>
                  <a:pt x="465" y="78"/>
                  <a:pt x="401" y="52"/>
                </a:cubicBezTo>
                <a:cubicBezTo>
                  <a:pt x="401" y="52"/>
                  <a:pt x="375" y="52"/>
                  <a:pt x="375" y="65"/>
                </a:cubicBezTo>
                <a:cubicBezTo>
                  <a:pt x="362" y="130"/>
                  <a:pt x="426" y="155"/>
                  <a:pt x="439" y="207"/>
                </a:cubicBezTo>
                <a:cubicBezTo>
                  <a:pt x="401" y="233"/>
                  <a:pt x="414" y="271"/>
                  <a:pt x="401" y="297"/>
                </a:cubicBezTo>
                <a:lnTo>
                  <a:pt x="375" y="310"/>
                </a:lnTo>
                <a:cubicBezTo>
                  <a:pt x="349" y="310"/>
                  <a:pt x="336" y="323"/>
                  <a:pt x="336" y="336"/>
                </a:cubicBezTo>
                <a:cubicBezTo>
                  <a:pt x="336" y="336"/>
                  <a:pt x="323" y="336"/>
                  <a:pt x="336" y="349"/>
                </a:cubicBezTo>
                <a:cubicBezTo>
                  <a:pt x="349" y="362"/>
                  <a:pt x="336" y="400"/>
                  <a:pt x="349" y="413"/>
                </a:cubicBezTo>
                <a:cubicBezTo>
                  <a:pt x="349" y="426"/>
                  <a:pt x="336" y="452"/>
                  <a:pt x="323" y="465"/>
                </a:cubicBezTo>
                <a:cubicBezTo>
                  <a:pt x="294" y="475"/>
                  <a:pt x="272" y="499"/>
                  <a:pt x="241" y="499"/>
                </a:cubicBezTo>
                <a:cubicBezTo>
                  <a:pt x="231" y="499"/>
                  <a:pt x="220" y="497"/>
                  <a:pt x="207" y="491"/>
                </a:cubicBezTo>
                <a:lnTo>
                  <a:pt x="143" y="503"/>
                </a:lnTo>
                <a:lnTo>
                  <a:pt x="65" y="516"/>
                </a:lnTo>
                <a:lnTo>
                  <a:pt x="1" y="529"/>
                </a:lnTo>
                <a:cubicBezTo>
                  <a:pt x="1" y="572"/>
                  <a:pt x="10" y="597"/>
                  <a:pt x="42" y="597"/>
                </a:cubicBezTo>
                <a:cubicBezTo>
                  <a:pt x="49" y="597"/>
                  <a:pt x="57" y="596"/>
                  <a:pt x="65" y="594"/>
                </a:cubicBezTo>
                <a:cubicBezTo>
                  <a:pt x="130" y="555"/>
                  <a:pt x="194" y="542"/>
                  <a:pt x="272" y="542"/>
                </a:cubicBezTo>
                <a:cubicBezTo>
                  <a:pt x="310" y="542"/>
                  <a:pt x="349" y="568"/>
                  <a:pt x="336" y="607"/>
                </a:cubicBezTo>
                <a:cubicBezTo>
                  <a:pt x="305" y="699"/>
                  <a:pt x="335" y="718"/>
                  <a:pt x="377" y="718"/>
                </a:cubicBezTo>
                <a:cubicBezTo>
                  <a:pt x="405" y="718"/>
                  <a:pt x="439" y="710"/>
                  <a:pt x="465" y="710"/>
                </a:cubicBezTo>
                <a:cubicBezTo>
                  <a:pt x="465" y="787"/>
                  <a:pt x="555" y="787"/>
                  <a:pt x="568" y="839"/>
                </a:cubicBezTo>
                <a:lnTo>
                  <a:pt x="671" y="852"/>
                </a:lnTo>
                <a:cubicBezTo>
                  <a:pt x="671" y="864"/>
                  <a:pt x="671" y="877"/>
                  <a:pt x="671" y="877"/>
                </a:cubicBezTo>
                <a:cubicBezTo>
                  <a:pt x="682" y="881"/>
                  <a:pt x="691" y="882"/>
                  <a:pt x="700" y="882"/>
                </a:cubicBezTo>
                <a:cubicBezTo>
                  <a:pt x="724" y="882"/>
                  <a:pt x="743" y="870"/>
                  <a:pt x="762" y="852"/>
                </a:cubicBezTo>
                <a:cubicBezTo>
                  <a:pt x="794" y="871"/>
                  <a:pt x="829" y="881"/>
                  <a:pt x="865" y="881"/>
                </a:cubicBezTo>
                <a:cubicBezTo>
                  <a:pt x="900" y="881"/>
                  <a:pt x="936" y="871"/>
                  <a:pt x="968" y="852"/>
                </a:cubicBezTo>
                <a:cubicBezTo>
                  <a:pt x="1008" y="836"/>
                  <a:pt x="1048" y="825"/>
                  <a:pt x="1088" y="825"/>
                </a:cubicBezTo>
                <a:cubicBezTo>
                  <a:pt x="1112" y="825"/>
                  <a:pt x="1137" y="829"/>
                  <a:pt x="1161" y="839"/>
                </a:cubicBezTo>
                <a:cubicBezTo>
                  <a:pt x="1165" y="841"/>
                  <a:pt x="1169" y="842"/>
                  <a:pt x="1172" y="842"/>
                </a:cubicBezTo>
                <a:cubicBezTo>
                  <a:pt x="1210" y="842"/>
                  <a:pt x="1207" y="722"/>
                  <a:pt x="1280" y="722"/>
                </a:cubicBezTo>
                <a:cubicBezTo>
                  <a:pt x="1283" y="722"/>
                  <a:pt x="1287" y="722"/>
                  <a:pt x="1290" y="723"/>
                </a:cubicBezTo>
                <a:cubicBezTo>
                  <a:pt x="1342" y="723"/>
                  <a:pt x="1381" y="697"/>
                  <a:pt x="1381" y="632"/>
                </a:cubicBezTo>
                <a:cubicBezTo>
                  <a:pt x="1368" y="568"/>
                  <a:pt x="1419" y="568"/>
                  <a:pt x="1458" y="542"/>
                </a:cubicBezTo>
                <a:cubicBezTo>
                  <a:pt x="1489" y="549"/>
                  <a:pt x="1522" y="552"/>
                  <a:pt x="1556" y="552"/>
                </a:cubicBezTo>
                <a:cubicBezTo>
                  <a:pt x="1648" y="552"/>
                  <a:pt x="1747" y="528"/>
                  <a:pt x="1832" y="491"/>
                </a:cubicBezTo>
                <a:cubicBezTo>
                  <a:pt x="1741" y="491"/>
                  <a:pt x="1668" y="479"/>
                  <a:pt x="1603" y="479"/>
                </a:cubicBezTo>
                <a:cubicBezTo>
                  <a:pt x="1548" y="479"/>
                  <a:pt x="1498" y="487"/>
                  <a:pt x="1445" y="516"/>
                </a:cubicBezTo>
                <a:lnTo>
                  <a:pt x="1394" y="478"/>
                </a:lnTo>
                <a:cubicBezTo>
                  <a:pt x="1381" y="426"/>
                  <a:pt x="1394" y="375"/>
                  <a:pt x="1432" y="349"/>
                </a:cubicBezTo>
                <a:lnTo>
                  <a:pt x="1510" y="336"/>
                </a:lnTo>
                <a:cubicBezTo>
                  <a:pt x="1561" y="323"/>
                  <a:pt x="1600" y="297"/>
                  <a:pt x="1664" y="284"/>
                </a:cubicBezTo>
                <a:cubicBezTo>
                  <a:pt x="1755" y="271"/>
                  <a:pt x="1755" y="246"/>
                  <a:pt x="1703" y="142"/>
                </a:cubicBezTo>
                <a:cubicBezTo>
                  <a:pt x="1677" y="142"/>
                  <a:pt x="1651" y="155"/>
                  <a:pt x="1639" y="181"/>
                </a:cubicBezTo>
                <a:cubicBezTo>
                  <a:pt x="1613" y="258"/>
                  <a:pt x="1510" y="246"/>
                  <a:pt x="1471" y="297"/>
                </a:cubicBezTo>
                <a:cubicBezTo>
                  <a:pt x="1414" y="297"/>
                  <a:pt x="1377" y="256"/>
                  <a:pt x="1333" y="256"/>
                </a:cubicBezTo>
                <a:cubicBezTo>
                  <a:pt x="1327" y="256"/>
                  <a:pt x="1322" y="257"/>
                  <a:pt x="1316" y="258"/>
                </a:cubicBezTo>
                <a:lnTo>
                  <a:pt x="1277" y="233"/>
                </a:lnTo>
                <a:cubicBezTo>
                  <a:pt x="1213" y="142"/>
                  <a:pt x="1045" y="155"/>
                  <a:pt x="1020" y="13"/>
                </a:cubicBezTo>
                <a:cubicBezTo>
                  <a:pt x="1020" y="13"/>
                  <a:pt x="981" y="1"/>
                  <a:pt x="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35"/>
          <p:cNvSpPr txBox="1"/>
          <p:nvPr>
            <p:ph idx="3" type="subTitle"/>
          </p:nvPr>
        </p:nvSpPr>
        <p:spPr>
          <a:xfrm>
            <a:off x="7598750" y="408875"/>
            <a:ext cx="985800" cy="57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Nolan Catholic</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5" name="Shape 5355"/>
        <p:cNvGrpSpPr/>
        <p:nvPr/>
      </p:nvGrpSpPr>
      <p:grpSpPr>
        <a:xfrm>
          <a:off x="0" y="0"/>
          <a:ext cx="0" cy="0"/>
          <a:chOff x="0" y="0"/>
          <a:chExt cx="0" cy="0"/>
        </a:xfrm>
      </p:grpSpPr>
      <p:sp>
        <p:nvSpPr>
          <p:cNvPr id="5356" name="Google Shape;5356;p44"/>
          <p:cNvSpPr txBox="1"/>
          <p:nvPr>
            <p:ph idx="1" type="body"/>
          </p:nvPr>
        </p:nvSpPr>
        <p:spPr>
          <a:xfrm>
            <a:off x="224025" y="1227625"/>
            <a:ext cx="8593500" cy="36741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“The question about the origins of the world and of man has been the object of many scientific studies which have splendidly enriched our knowledge of the age and dimensions of the cosmos, the development of life-forms and the appearance of man. These discoveries invite us to even greater admiration for the greatness of the Creator, prompting us to give him thanks for all his works and for the understanding and wisdom he gives to scholars and researchers. With Solomon they can say: "It is he who gave me unerring knowledge of what exists, to know the structure of the world and the activity of the elements. . . for wisdom, the fashioner of all things, taught me." (283)</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0" name="Shape 5360"/>
        <p:cNvGrpSpPr/>
        <p:nvPr/>
      </p:nvGrpSpPr>
      <p:grpSpPr>
        <a:xfrm>
          <a:off x="0" y="0"/>
          <a:ext cx="0" cy="0"/>
          <a:chOff x="0" y="0"/>
          <a:chExt cx="0" cy="0"/>
        </a:xfrm>
      </p:grpSpPr>
      <p:sp>
        <p:nvSpPr>
          <p:cNvPr id="5361" name="Google Shape;5361;p45"/>
          <p:cNvSpPr txBox="1"/>
          <p:nvPr>
            <p:ph idx="1" type="body"/>
          </p:nvPr>
        </p:nvSpPr>
        <p:spPr>
          <a:xfrm>
            <a:off x="714150" y="1326342"/>
            <a:ext cx="7715700" cy="32670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en" sz="2300"/>
              <a:t>Given what we’ve seen so far, does anyone want to change their answers to the questions before?</a:t>
            </a:r>
            <a:endParaRPr sz="2300"/>
          </a:p>
          <a:p>
            <a:pPr indent="0" lvl="0" marL="457200" rtl="0" algn="l">
              <a:spcBef>
                <a:spcPts val="1200"/>
              </a:spcBef>
              <a:spcAft>
                <a:spcPts val="0"/>
              </a:spcAft>
              <a:buNone/>
            </a:pPr>
            <a:r>
              <a:t/>
            </a:r>
            <a:endParaRPr sz="2300"/>
          </a:p>
          <a:p>
            <a:pPr indent="-374650" lvl="0" marL="457200" rtl="0" algn="l">
              <a:spcBef>
                <a:spcPts val="1200"/>
              </a:spcBef>
              <a:spcAft>
                <a:spcPts val="0"/>
              </a:spcAft>
              <a:buSzPts val="2300"/>
              <a:buChar char="●"/>
            </a:pPr>
            <a:r>
              <a:rPr lang="en" sz="2300"/>
              <a:t>Activity: With a partner, read through the document packet.  Answer the questions.</a:t>
            </a:r>
            <a:endParaRPr sz="2300"/>
          </a:p>
        </p:txBody>
      </p:sp>
      <p:sp>
        <p:nvSpPr>
          <p:cNvPr id="5362" name="Google Shape;5362;p45"/>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So what about evolution?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66" name="Shape 5366"/>
        <p:cNvGrpSpPr/>
        <p:nvPr/>
      </p:nvGrpSpPr>
      <p:grpSpPr>
        <a:xfrm>
          <a:off x="0" y="0"/>
          <a:ext cx="0" cy="0"/>
          <a:chOff x="0" y="0"/>
          <a:chExt cx="0" cy="0"/>
        </a:xfrm>
      </p:grpSpPr>
      <p:sp>
        <p:nvSpPr>
          <p:cNvPr id="5367" name="Google Shape;5367;p46"/>
          <p:cNvSpPr txBox="1"/>
          <p:nvPr>
            <p:ph idx="1" type="body"/>
          </p:nvPr>
        </p:nvSpPr>
        <p:spPr>
          <a:xfrm>
            <a:off x="714175" y="1334000"/>
            <a:ext cx="7715700" cy="13722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lang="en" sz="2800"/>
              <a:t>Is the Catholic Church opposed to the theory of evolution?  Why or why not?</a:t>
            </a:r>
            <a:endParaRPr sz="2800"/>
          </a:p>
        </p:txBody>
      </p:sp>
      <p:sp>
        <p:nvSpPr>
          <p:cNvPr id="5368" name="Google Shape;5368;p46"/>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Ask Again: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2" name="Shape 5372"/>
        <p:cNvGrpSpPr/>
        <p:nvPr/>
      </p:nvGrpSpPr>
      <p:grpSpPr>
        <a:xfrm>
          <a:off x="0" y="0"/>
          <a:ext cx="0" cy="0"/>
          <a:chOff x="0" y="0"/>
          <a:chExt cx="0" cy="0"/>
        </a:xfrm>
      </p:grpSpPr>
      <p:sp>
        <p:nvSpPr>
          <p:cNvPr id="5373" name="Google Shape;5373;p47"/>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Case </a:t>
            </a:r>
            <a:r>
              <a:rPr lang="en"/>
              <a:t>Study</a:t>
            </a:r>
            <a:r>
              <a:rPr lang="en"/>
              <a:t>: Blessed Nicholas Steno</a:t>
            </a:r>
            <a:endParaRPr/>
          </a:p>
        </p:txBody>
      </p:sp>
      <p:sp>
        <p:nvSpPr>
          <p:cNvPr id="5374" name="Google Shape;5374;p47"/>
          <p:cNvSpPr txBox="1"/>
          <p:nvPr>
            <p:ph idx="3" type="subTitle"/>
          </p:nvPr>
        </p:nvSpPr>
        <p:spPr>
          <a:xfrm>
            <a:off x="3297575" y="1146775"/>
            <a:ext cx="5846400" cy="3996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Born in Denmark, 1638</a:t>
            </a:r>
            <a:endParaRPr/>
          </a:p>
          <a:p>
            <a:pPr indent="-317500" lvl="0" marL="457200" rtl="0" algn="l">
              <a:spcBef>
                <a:spcPts val="0"/>
              </a:spcBef>
              <a:spcAft>
                <a:spcPts val="0"/>
              </a:spcAft>
              <a:buSzPts val="1400"/>
              <a:buChar char="●"/>
            </a:pPr>
            <a:r>
              <a:rPr lang="en"/>
              <a:t>Grew to be an amazing scientist</a:t>
            </a:r>
            <a:endParaRPr/>
          </a:p>
          <a:p>
            <a:pPr indent="-317500" lvl="0" marL="457200" rtl="0" algn="l">
              <a:spcBef>
                <a:spcPts val="0"/>
              </a:spcBef>
              <a:spcAft>
                <a:spcPts val="0"/>
              </a:spcAft>
              <a:buSzPts val="1400"/>
              <a:buChar char="●"/>
            </a:pPr>
            <a:r>
              <a:rPr lang="en"/>
              <a:t>Questioned many of the accepted truths </a:t>
            </a:r>
            <a:r>
              <a:rPr lang="en"/>
              <a:t>about</a:t>
            </a:r>
            <a:r>
              <a:rPr lang="en"/>
              <a:t> the natural world</a:t>
            </a:r>
            <a:endParaRPr/>
          </a:p>
          <a:p>
            <a:pPr indent="-317500" lvl="1" marL="914400" rtl="0" algn="l">
              <a:spcBef>
                <a:spcPts val="0"/>
              </a:spcBef>
              <a:spcAft>
                <a:spcPts val="0"/>
              </a:spcAft>
              <a:buSzPts val="1400"/>
              <a:buChar char="○"/>
            </a:pPr>
            <a:r>
              <a:rPr lang="en"/>
              <a:t>Studied anatomy and concluded that the heart was a muscle</a:t>
            </a:r>
            <a:endParaRPr/>
          </a:p>
          <a:p>
            <a:pPr indent="-317500" lvl="1" marL="914400" rtl="0" algn="l">
              <a:spcBef>
                <a:spcPts val="0"/>
              </a:spcBef>
              <a:spcAft>
                <a:spcPts val="0"/>
              </a:spcAft>
              <a:buSzPts val="1400"/>
              <a:buChar char="○"/>
            </a:pPr>
            <a:r>
              <a:rPr lang="en"/>
              <a:t>Studied fossils and rocks and pioneered </a:t>
            </a:r>
            <a:r>
              <a:rPr lang="en"/>
              <a:t>science of stratigraphy; considered the father of geology</a:t>
            </a:r>
            <a:endParaRPr/>
          </a:p>
          <a:p>
            <a:pPr indent="-317500" lvl="1" marL="914400" rtl="0" algn="l">
              <a:spcBef>
                <a:spcPts val="0"/>
              </a:spcBef>
              <a:spcAft>
                <a:spcPts val="0"/>
              </a:spcAft>
              <a:buSzPts val="1400"/>
              <a:buChar char="○"/>
            </a:pPr>
            <a:r>
              <a:rPr lang="en"/>
              <a:t>His work led people to believe that the world was older than previously believed; this was instrumental in leading to the theory of evolution</a:t>
            </a:r>
            <a:endParaRPr/>
          </a:p>
          <a:p>
            <a:pPr indent="-317500" lvl="0" marL="457200" rtl="0" algn="l">
              <a:spcBef>
                <a:spcPts val="0"/>
              </a:spcBef>
              <a:spcAft>
                <a:spcPts val="0"/>
              </a:spcAft>
              <a:buSzPts val="1400"/>
              <a:buChar char="●"/>
            </a:pPr>
            <a:r>
              <a:rPr lang="en"/>
              <a:t>Converted to Catholicism in 1667</a:t>
            </a:r>
            <a:endParaRPr/>
          </a:p>
          <a:p>
            <a:pPr indent="-317500" lvl="0" marL="457200" rtl="0" algn="l">
              <a:spcBef>
                <a:spcPts val="0"/>
              </a:spcBef>
              <a:spcAft>
                <a:spcPts val="0"/>
              </a:spcAft>
              <a:buSzPts val="1400"/>
              <a:buChar char="●"/>
            </a:pPr>
            <a:r>
              <a:rPr lang="en"/>
              <a:t>His questioning nature led him to embrace religious studies</a:t>
            </a:r>
            <a:endParaRPr/>
          </a:p>
          <a:p>
            <a:pPr indent="-317500" lvl="0" marL="457200" rtl="0" algn="l">
              <a:spcBef>
                <a:spcPts val="0"/>
              </a:spcBef>
              <a:spcAft>
                <a:spcPts val="0"/>
              </a:spcAft>
              <a:buSzPts val="1400"/>
              <a:buChar char="●"/>
            </a:pPr>
            <a:r>
              <a:rPr lang="en"/>
              <a:t>Became a priest, then a bishop</a:t>
            </a:r>
            <a:endParaRPr/>
          </a:p>
          <a:p>
            <a:pPr indent="-317500" lvl="1" marL="914400" rtl="0" algn="l">
              <a:spcBef>
                <a:spcPts val="0"/>
              </a:spcBef>
              <a:spcAft>
                <a:spcPts val="0"/>
              </a:spcAft>
              <a:buSzPts val="1400"/>
              <a:buChar char="○"/>
            </a:pPr>
            <a:r>
              <a:rPr lang="en"/>
              <a:t>Gave his riches to the poor, dressed and lived simply until his death in 1686</a:t>
            </a:r>
            <a:endParaRPr/>
          </a:p>
          <a:p>
            <a:pPr indent="0" lvl="0" marL="0" rtl="0" algn="l">
              <a:spcBef>
                <a:spcPts val="1200"/>
              </a:spcBef>
              <a:spcAft>
                <a:spcPts val="0"/>
              </a:spcAft>
              <a:buNone/>
            </a:pPr>
            <a:r>
              <a:rPr lang="en"/>
              <a:t>“Beautiful is what we see.  More beautiful is what we know.  Most beautiful by far is what we don’t.”</a:t>
            </a:r>
            <a:endParaRPr/>
          </a:p>
        </p:txBody>
      </p:sp>
      <p:pic>
        <p:nvPicPr>
          <p:cNvPr id="5375" name="Google Shape;5375;p47"/>
          <p:cNvPicPr preferRelativeResize="0"/>
          <p:nvPr/>
        </p:nvPicPr>
        <p:blipFill>
          <a:blip r:embed="rId3">
            <a:alphaModFix/>
          </a:blip>
          <a:stretch>
            <a:fillRect/>
          </a:stretch>
        </p:blipFill>
        <p:spPr>
          <a:xfrm>
            <a:off x="358500" y="1263075"/>
            <a:ext cx="2843427" cy="37996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79" name="Shape 5379"/>
        <p:cNvGrpSpPr/>
        <p:nvPr/>
      </p:nvGrpSpPr>
      <p:grpSpPr>
        <a:xfrm>
          <a:off x="0" y="0"/>
          <a:ext cx="0" cy="0"/>
          <a:chOff x="0" y="0"/>
          <a:chExt cx="0" cy="0"/>
        </a:xfrm>
      </p:grpSpPr>
      <p:sp>
        <p:nvSpPr>
          <p:cNvPr id="5380" name="Google Shape;5380;p48"/>
          <p:cNvSpPr/>
          <p:nvPr/>
        </p:nvSpPr>
        <p:spPr>
          <a:xfrm>
            <a:off x="5461426" y="2822788"/>
            <a:ext cx="495075" cy="448025"/>
          </a:xfrm>
          <a:custGeom>
            <a:rect b="b" l="l" r="r" t="t"/>
            <a:pathLst>
              <a:path extrusionOk="0" h="2182" w="2411">
                <a:moveTo>
                  <a:pt x="1169" y="0"/>
                </a:moveTo>
                <a:cubicBezTo>
                  <a:pt x="951" y="0"/>
                  <a:pt x="734" y="110"/>
                  <a:pt x="613" y="291"/>
                </a:cubicBezTo>
                <a:cubicBezTo>
                  <a:pt x="383" y="406"/>
                  <a:pt x="230" y="636"/>
                  <a:pt x="192" y="903"/>
                </a:cubicBezTo>
                <a:cubicBezTo>
                  <a:pt x="1" y="1286"/>
                  <a:pt x="154" y="1783"/>
                  <a:pt x="536" y="1974"/>
                </a:cubicBezTo>
                <a:cubicBezTo>
                  <a:pt x="693" y="2114"/>
                  <a:pt x="890" y="2182"/>
                  <a:pt x="1087" y="2182"/>
                </a:cubicBezTo>
                <a:cubicBezTo>
                  <a:pt x="1321" y="2182"/>
                  <a:pt x="1555" y="2085"/>
                  <a:pt x="1722" y="1898"/>
                </a:cubicBezTo>
                <a:lnTo>
                  <a:pt x="1722" y="1936"/>
                </a:lnTo>
                <a:cubicBezTo>
                  <a:pt x="2257" y="1668"/>
                  <a:pt x="2410" y="1018"/>
                  <a:pt x="2104" y="559"/>
                </a:cubicBezTo>
                <a:cubicBezTo>
                  <a:pt x="2066" y="368"/>
                  <a:pt x="1951" y="253"/>
                  <a:pt x="1837" y="177"/>
                </a:cubicBezTo>
                <a:cubicBezTo>
                  <a:pt x="1755" y="40"/>
                  <a:pt x="1634" y="21"/>
                  <a:pt x="1502" y="21"/>
                </a:cubicBezTo>
                <a:cubicBezTo>
                  <a:pt x="1449" y="21"/>
                  <a:pt x="1394" y="24"/>
                  <a:pt x="1339" y="24"/>
                </a:cubicBezTo>
                <a:cubicBezTo>
                  <a:pt x="1284" y="8"/>
                  <a:pt x="1226" y="0"/>
                  <a:pt x="1169" y="0"/>
                </a:cubicBezTo>
                <a:close/>
              </a:path>
            </a:pathLst>
          </a:custGeom>
          <a:solidFill>
            <a:srgbClr val="A75441">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48"/>
          <p:cNvSpPr/>
          <p:nvPr/>
        </p:nvSpPr>
        <p:spPr>
          <a:xfrm rot="5400000">
            <a:off x="6094229" y="2822780"/>
            <a:ext cx="495051" cy="448041"/>
          </a:xfrm>
          <a:custGeom>
            <a:rect b="b" l="l" r="r" t="t"/>
            <a:pathLst>
              <a:path extrusionOk="0" h="2182" w="2411">
                <a:moveTo>
                  <a:pt x="1169" y="0"/>
                </a:moveTo>
                <a:cubicBezTo>
                  <a:pt x="951" y="0"/>
                  <a:pt x="734" y="110"/>
                  <a:pt x="613" y="291"/>
                </a:cubicBezTo>
                <a:cubicBezTo>
                  <a:pt x="383" y="406"/>
                  <a:pt x="230" y="636"/>
                  <a:pt x="192" y="903"/>
                </a:cubicBezTo>
                <a:cubicBezTo>
                  <a:pt x="1" y="1286"/>
                  <a:pt x="154" y="1783"/>
                  <a:pt x="536" y="1974"/>
                </a:cubicBezTo>
                <a:cubicBezTo>
                  <a:pt x="693" y="2114"/>
                  <a:pt x="890" y="2182"/>
                  <a:pt x="1087" y="2182"/>
                </a:cubicBezTo>
                <a:cubicBezTo>
                  <a:pt x="1321" y="2182"/>
                  <a:pt x="1555" y="2085"/>
                  <a:pt x="1722" y="1898"/>
                </a:cubicBezTo>
                <a:lnTo>
                  <a:pt x="1722" y="1936"/>
                </a:lnTo>
                <a:cubicBezTo>
                  <a:pt x="2257" y="1668"/>
                  <a:pt x="2410" y="1018"/>
                  <a:pt x="2104" y="559"/>
                </a:cubicBezTo>
                <a:cubicBezTo>
                  <a:pt x="2066" y="368"/>
                  <a:pt x="1951" y="253"/>
                  <a:pt x="1837" y="177"/>
                </a:cubicBezTo>
                <a:cubicBezTo>
                  <a:pt x="1755" y="40"/>
                  <a:pt x="1634" y="21"/>
                  <a:pt x="1502" y="21"/>
                </a:cubicBezTo>
                <a:cubicBezTo>
                  <a:pt x="1449" y="21"/>
                  <a:pt x="1394" y="24"/>
                  <a:pt x="1339" y="24"/>
                </a:cubicBezTo>
                <a:cubicBezTo>
                  <a:pt x="1284" y="8"/>
                  <a:pt x="1226" y="0"/>
                  <a:pt x="1169" y="0"/>
                </a:cubicBezTo>
                <a:close/>
              </a:path>
            </a:pathLst>
          </a:custGeom>
          <a:solidFill>
            <a:srgbClr val="A75441">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8"/>
          <p:cNvSpPr/>
          <p:nvPr/>
        </p:nvSpPr>
        <p:spPr>
          <a:xfrm rot="10800000">
            <a:off x="4805125" y="2822788"/>
            <a:ext cx="495075" cy="448025"/>
          </a:xfrm>
          <a:custGeom>
            <a:rect b="b" l="l" r="r" t="t"/>
            <a:pathLst>
              <a:path extrusionOk="0" h="2182" w="2411">
                <a:moveTo>
                  <a:pt x="1169" y="0"/>
                </a:moveTo>
                <a:cubicBezTo>
                  <a:pt x="951" y="0"/>
                  <a:pt x="734" y="110"/>
                  <a:pt x="613" y="291"/>
                </a:cubicBezTo>
                <a:cubicBezTo>
                  <a:pt x="383" y="406"/>
                  <a:pt x="230" y="636"/>
                  <a:pt x="192" y="903"/>
                </a:cubicBezTo>
                <a:cubicBezTo>
                  <a:pt x="1" y="1286"/>
                  <a:pt x="154" y="1783"/>
                  <a:pt x="536" y="1974"/>
                </a:cubicBezTo>
                <a:cubicBezTo>
                  <a:pt x="693" y="2114"/>
                  <a:pt x="890" y="2182"/>
                  <a:pt x="1087" y="2182"/>
                </a:cubicBezTo>
                <a:cubicBezTo>
                  <a:pt x="1321" y="2182"/>
                  <a:pt x="1555" y="2085"/>
                  <a:pt x="1722" y="1898"/>
                </a:cubicBezTo>
                <a:lnTo>
                  <a:pt x="1722" y="1936"/>
                </a:lnTo>
                <a:cubicBezTo>
                  <a:pt x="2257" y="1668"/>
                  <a:pt x="2410" y="1018"/>
                  <a:pt x="2104" y="559"/>
                </a:cubicBezTo>
                <a:cubicBezTo>
                  <a:pt x="2066" y="368"/>
                  <a:pt x="1951" y="253"/>
                  <a:pt x="1837" y="177"/>
                </a:cubicBezTo>
                <a:cubicBezTo>
                  <a:pt x="1755" y="40"/>
                  <a:pt x="1634" y="21"/>
                  <a:pt x="1502" y="21"/>
                </a:cubicBezTo>
                <a:cubicBezTo>
                  <a:pt x="1449" y="21"/>
                  <a:pt x="1394" y="24"/>
                  <a:pt x="1339" y="24"/>
                </a:cubicBezTo>
                <a:cubicBezTo>
                  <a:pt x="1284" y="8"/>
                  <a:pt x="1226" y="0"/>
                  <a:pt x="1169" y="0"/>
                </a:cubicBezTo>
                <a:close/>
              </a:path>
            </a:pathLst>
          </a:custGeom>
          <a:solidFill>
            <a:srgbClr val="A75441">
              <a:alpha val="84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8"/>
          <p:cNvSpPr txBox="1"/>
          <p:nvPr>
            <p:ph type="ctrTitle"/>
          </p:nvPr>
        </p:nvSpPr>
        <p:spPr>
          <a:xfrm>
            <a:off x="4713863" y="601200"/>
            <a:ext cx="3479700" cy="88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5384" name="Google Shape;5384;p48"/>
          <p:cNvSpPr txBox="1"/>
          <p:nvPr>
            <p:ph idx="1" type="subTitle"/>
          </p:nvPr>
        </p:nvSpPr>
        <p:spPr>
          <a:xfrm>
            <a:off x="4713863" y="1980900"/>
            <a:ext cx="3479700" cy="712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youremail@freepik.com </a:t>
            </a:r>
            <a:endParaRPr/>
          </a:p>
          <a:p>
            <a:pPr indent="0" lvl="0" marL="0" rtl="0" algn="l">
              <a:spcBef>
                <a:spcPts val="0"/>
              </a:spcBef>
              <a:spcAft>
                <a:spcPts val="0"/>
              </a:spcAft>
              <a:buNone/>
            </a:pPr>
            <a:r>
              <a:rPr lang="en"/>
              <a:t>+91  620 421 838 </a:t>
            </a:r>
            <a:endParaRPr/>
          </a:p>
          <a:p>
            <a:pPr indent="0" lvl="0" marL="0" rtl="0" algn="l">
              <a:spcBef>
                <a:spcPts val="0"/>
              </a:spcBef>
              <a:spcAft>
                <a:spcPts val="0"/>
              </a:spcAft>
              <a:buNone/>
            </a:pPr>
            <a:r>
              <a:rPr lang="en"/>
              <a:t>yourcompany.com</a:t>
            </a:r>
            <a:endParaRPr/>
          </a:p>
        </p:txBody>
      </p:sp>
      <p:sp>
        <p:nvSpPr>
          <p:cNvPr id="5385" name="Google Shape;5385;p48"/>
          <p:cNvSpPr txBox="1"/>
          <p:nvPr>
            <p:ph idx="2" type="subTitle"/>
          </p:nvPr>
        </p:nvSpPr>
        <p:spPr>
          <a:xfrm>
            <a:off x="4713863" y="1469175"/>
            <a:ext cx="3479700" cy="4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Do you have any questions?</a:t>
            </a:r>
            <a:endParaRPr/>
          </a:p>
        </p:txBody>
      </p:sp>
      <p:sp>
        <p:nvSpPr>
          <p:cNvPr id="5386" name="Google Shape;5386;p48"/>
          <p:cNvSpPr txBox="1"/>
          <p:nvPr/>
        </p:nvSpPr>
        <p:spPr>
          <a:xfrm>
            <a:off x="4713863" y="4109400"/>
            <a:ext cx="3479700" cy="29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Commissioner"/>
                <a:ea typeface="Commissioner"/>
                <a:cs typeface="Commissioner"/>
                <a:sym typeface="Commissioner"/>
              </a:rPr>
              <a:t>Please keep this slide for attribution</a:t>
            </a:r>
            <a:endParaRPr sz="1200">
              <a:solidFill>
                <a:schemeClr val="dk2"/>
              </a:solidFill>
              <a:latin typeface="Commissioner"/>
              <a:ea typeface="Commissioner"/>
              <a:cs typeface="Commissioner"/>
              <a:sym typeface="Commissioner"/>
            </a:endParaRPr>
          </a:p>
        </p:txBody>
      </p:sp>
      <p:sp>
        <p:nvSpPr>
          <p:cNvPr id="5387" name="Google Shape;5387;p48"/>
          <p:cNvSpPr/>
          <p:nvPr/>
        </p:nvSpPr>
        <p:spPr>
          <a:xfrm>
            <a:off x="4989126" y="2924823"/>
            <a:ext cx="127073" cy="243955"/>
          </a:xfrm>
          <a:custGeom>
            <a:rect b="b" l="l" r="r" t="t"/>
            <a:pathLst>
              <a:path extrusionOk="0" h="13644" w="7106">
                <a:moveTo>
                  <a:pt x="5671" y="2336"/>
                </a:moveTo>
                <a:cubicBezTo>
                  <a:pt x="6071" y="2302"/>
                  <a:pt x="6505" y="2336"/>
                  <a:pt x="6939" y="2336"/>
                </a:cubicBezTo>
                <a:lnTo>
                  <a:pt x="7105" y="2336"/>
                </a:lnTo>
                <a:lnTo>
                  <a:pt x="7105" y="134"/>
                </a:lnTo>
                <a:cubicBezTo>
                  <a:pt x="6872" y="101"/>
                  <a:pt x="6638" y="67"/>
                  <a:pt x="6405" y="67"/>
                </a:cubicBezTo>
                <a:cubicBezTo>
                  <a:pt x="5971" y="34"/>
                  <a:pt x="5538" y="1"/>
                  <a:pt x="5104" y="34"/>
                </a:cubicBezTo>
                <a:cubicBezTo>
                  <a:pt x="4437" y="34"/>
                  <a:pt x="3803" y="201"/>
                  <a:pt x="3269" y="601"/>
                </a:cubicBezTo>
                <a:cubicBezTo>
                  <a:pt x="2635" y="1035"/>
                  <a:pt x="2302" y="1668"/>
                  <a:pt x="2168" y="2436"/>
                </a:cubicBezTo>
                <a:cubicBezTo>
                  <a:pt x="2102" y="2736"/>
                  <a:pt x="2102" y="3069"/>
                  <a:pt x="2102" y="3370"/>
                </a:cubicBezTo>
                <a:cubicBezTo>
                  <a:pt x="2068" y="3870"/>
                  <a:pt x="2068" y="4370"/>
                  <a:pt x="2102" y="4837"/>
                </a:cubicBezTo>
                <a:lnTo>
                  <a:pt x="2102" y="5038"/>
                </a:lnTo>
                <a:lnTo>
                  <a:pt x="0" y="5038"/>
                </a:lnTo>
                <a:lnTo>
                  <a:pt x="0" y="7473"/>
                </a:lnTo>
                <a:lnTo>
                  <a:pt x="2068" y="7473"/>
                </a:lnTo>
                <a:lnTo>
                  <a:pt x="2068" y="13644"/>
                </a:lnTo>
                <a:lnTo>
                  <a:pt x="4637" y="13644"/>
                </a:lnTo>
                <a:lnTo>
                  <a:pt x="4637" y="7506"/>
                </a:lnTo>
                <a:lnTo>
                  <a:pt x="6705" y="7506"/>
                </a:lnTo>
                <a:cubicBezTo>
                  <a:pt x="6805" y="6672"/>
                  <a:pt x="6905" y="5871"/>
                  <a:pt x="7039" y="5038"/>
                </a:cubicBezTo>
                <a:lnTo>
                  <a:pt x="6572" y="5038"/>
                </a:lnTo>
                <a:cubicBezTo>
                  <a:pt x="5971" y="5038"/>
                  <a:pt x="4604" y="5038"/>
                  <a:pt x="4604" y="5038"/>
                </a:cubicBezTo>
                <a:cubicBezTo>
                  <a:pt x="4604" y="5038"/>
                  <a:pt x="4604" y="3803"/>
                  <a:pt x="4637" y="3303"/>
                </a:cubicBezTo>
                <a:cubicBezTo>
                  <a:pt x="4637" y="2569"/>
                  <a:pt x="5071" y="2336"/>
                  <a:pt x="5671" y="233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8"/>
          <p:cNvSpPr/>
          <p:nvPr/>
        </p:nvSpPr>
        <p:spPr>
          <a:xfrm>
            <a:off x="5590250" y="2948684"/>
            <a:ext cx="237426" cy="196233"/>
          </a:xfrm>
          <a:custGeom>
            <a:rect b="b" l="l" r="r" t="t"/>
            <a:pathLst>
              <a:path extrusionOk="0" h="10975" w="13277">
                <a:moveTo>
                  <a:pt x="4037" y="8573"/>
                </a:moveTo>
                <a:cubicBezTo>
                  <a:pt x="2602" y="8540"/>
                  <a:pt x="1735" y="7506"/>
                  <a:pt x="1502" y="6672"/>
                </a:cubicBezTo>
                <a:cubicBezTo>
                  <a:pt x="1902" y="6772"/>
                  <a:pt x="2269" y="6739"/>
                  <a:pt x="2669" y="6639"/>
                </a:cubicBezTo>
                <a:cubicBezTo>
                  <a:pt x="2669" y="6639"/>
                  <a:pt x="2669" y="6639"/>
                  <a:pt x="2702" y="6639"/>
                </a:cubicBezTo>
                <a:cubicBezTo>
                  <a:pt x="1935" y="6472"/>
                  <a:pt x="1335" y="6038"/>
                  <a:pt x="934" y="5371"/>
                </a:cubicBezTo>
                <a:cubicBezTo>
                  <a:pt x="668" y="4938"/>
                  <a:pt x="534" y="4471"/>
                  <a:pt x="534" y="3937"/>
                </a:cubicBezTo>
                <a:cubicBezTo>
                  <a:pt x="901" y="4137"/>
                  <a:pt x="1301" y="4270"/>
                  <a:pt x="1735" y="4270"/>
                </a:cubicBezTo>
                <a:cubicBezTo>
                  <a:pt x="1168" y="3837"/>
                  <a:pt x="768" y="3303"/>
                  <a:pt x="634" y="2603"/>
                </a:cubicBezTo>
                <a:cubicBezTo>
                  <a:pt x="467" y="1902"/>
                  <a:pt x="568" y="1268"/>
                  <a:pt x="901" y="634"/>
                </a:cubicBezTo>
                <a:cubicBezTo>
                  <a:pt x="2402" y="2369"/>
                  <a:pt x="4270" y="3336"/>
                  <a:pt x="6538" y="3470"/>
                </a:cubicBezTo>
                <a:cubicBezTo>
                  <a:pt x="6538" y="3370"/>
                  <a:pt x="6505" y="3270"/>
                  <a:pt x="6505" y="3170"/>
                </a:cubicBezTo>
                <a:cubicBezTo>
                  <a:pt x="6405" y="2536"/>
                  <a:pt x="6538" y="1935"/>
                  <a:pt x="6905" y="1402"/>
                </a:cubicBezTo>
                <a:cubicBezTo>
                  <a:pt x="7339" y="735"/>
                  <a:pt x="7939" y="301"/>
                  <a:pt x="8740" y="167"/>
                </a:cubicBezTo>
                <a:cubicBezTo>
                  <a:pt x="9674" y="1"/>
                  <a:pt x="10475" y="268"/>
                  <a:pt x="11142" y="935"/>
                </a:cubicBezTo>
                <a:cubicBezTo>
                  <a:pt x="11175" y="968"/>
                  <a:pt x="11208" y="968"/>
                  <a:pt x="11275" y="968"/>
                </a:cubicBezTo>
                <a:cubicBezTo>
                  <a:pt x="11842" y="835"/>
                  <a:pt x="12376" y="634"/>
                  <a:pt x="12876" y="368"/>
                </a:cubicBezTo>
                <a:cubicBezTo>
                  <a:pt x="12876" y="334"/>
                  <a:pt x="12910" y="334"/>
                  <a:pt x="12910" y="334"/>
                </a:cubicBezTo>
                <a:lnTo>
                  <a:pt x="12910" y="334"/>
                </a:lnTo>
                <a:cubicBezTo>
                  <a:pt x="12710" y="968"/>
                  <a:pt x="12309" y="1468"/>
                  <a:pt x="11742" y="1835"/>
                </a:cubicBezTo>
                <a:cubicBezTo>
                  <a:pt x="12276" y="1769"/>
                  <a:pt x="12776" y="1635"/>
                  <a:pt x="13277" y="1402"/>
                </a:cubicBezTo>
                <a:lnTo>
                  <a:pt x="13277" y="1435"/>
                </a:lnTo>
                <a:cubicBezTo>
                  <a:pt x="13177" y="1568"/>
                  <a:pt x="13076" y="1702"/>
                  <a:pt x="12976" y="1835"/>
                </a:cubicBezTo>
                <a:cubicBezTo>
                  <a:pt x="12676" y="2202"/>
                  <a:pt x="12343" y="2502"/>
                  <a:pt x="11976" y="2769"/>
                </a:cubicBezTo>
                <a:cubicBezTo>
                  <a:pt x="11942" y="2803"/>
                  <a:pt x="11942" y="2836"/>
                  <a:pt x="11942" y="2869"/>
                </a:cubicBezTo>
                <a:cubicBezTo>
                  <a:pt x="11942" y="3270"/>
                  <a:pt x="11942" y="3670"/>
                  <a:pt x="11876" y="4070"/>
                </a:cubicBezTo>
                <a:cubicBezTo>
                  <a:pt x="11776" y="4938"/>
                  <a:pt x="11542" y="5738"/>
                  <a:pt x="11175" y="6505"/>
                </a:cubicBezTo>
                <a:cubicBezTo>
                  <a:pt x="10808" y="7306"/>
                  <a:pt x="10308" y="8040"/>
                  <a:pt x="9707" y="8674"/>
                </a:cubicBezTo>
                <a:cubicBezTo>
                  <a:pt x="8673" y="9741"/>
                  <a:pt x="7406" y="10441"/>
                  <a:pt x="5971" y="10742"/>
                </a:cubicBezTo>
                <a:cubicBezTo>
                  <a:pt x="5438" y="10875"/>
                  <a:pt x="4937" y="10908"/>
                  <a:pt x="4437" y="10942"/>
                </a:cubicBezTo>
                <a:cubicBezTo>
                  <a:pt x="2869" y="10975"/>
                  <a:pt x="1401" y="10575"/>
                  <a:pt x="67" y="9774"/>
                </a:cubicBezTo>
                <a:cubicBezTo>
                  <a:pt x="34" y="9741"/>
                  <a:pt x="34" y="9741"/>
                  <a:pt x="0" y="9708"/>
                </a:cubicBezTo>
                <a:cubicBezTo>
                  <a:pt x="968" y="9808"/>
                  <a:pt x="1868" y="9708"/>
                  <a:pt x="2736" y="9341"/>
                </a:cubicBezTo>
                <a:cubicBezTo>
                  <a:pt x="3203" y="9141"/>
                  <a:pt x="3636" y="8907"/>
                  <a:pt x="4037" y="857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89" name="Google Shape;5389;p48"/>
          <p:cNvGrpSpPr/>
          <p:nvPr/>
        </p:nvGrpSpPr>
        <p:grpSpPr>
          <a:xfrm>
            <a:off x="6229908" y="2936974"/>
            <a:ext cx="223693" cy="219652"/>
            <a:chOff x="4710126" y="2841640"/>
            <a:chExt cx="183490" cy="180190"/>
          </a:xfrm>
        </p:grpSpPr>
        <p:sp>
          <p:nvSpPr>
            <p:cNvPr id="5390" name="Google Shape;5390;p48"/>
            <p:cNvSpPr/>
            <p:nvPr/>
          </p:nvSpPr>
          <p:spPr>
            <a:xfrm>
              <a:off x="4710126" y="2841640"/>
              <a:ext cx="183490" cy="180190"/>
            </a:xfrm>
            <a:custGeom>
              <a:rect b="b" l="l" r="r" t="t"/>
              <a:pathLst>
                <a:path extrusionOk="0" h="12285" w="12510">
                  <a:moveTo>
                    <a:pt x="9540" y="2148"/>
                  </a:moveTo>
                  <a:cubicBezTo>
                    <a:pt x="9107" y="2148"/>
                    <a:pt x="8773" y="2448"/>
                    <a:pt x="8773" y="2882"/>
                  </a:cubicBezTo>
                  <a:cubicBezTo>
                    <a:pt x="8773" y="3282"/>
                    <a:pt x="9107" y="3616"/>
                    <a:pt x="9540" y="3616"/>
                  </a:cubicBezTo>
                  <a:cubicBezTo>
                    <a:pt x="9941" y="3616"/>
                    <a:pt x="10274" y="3282"/>
                    <a:pt x="10274" y="2882"/>
                  </a:cubicBezTo>
                  <a:cubicBezTo>
                    <a:pt x="10274" y="2448"/>
                    <a:pt x="9941" y="2148"/>
                    <a:pt x="9540" y="2148"/>
                  </a:cubicBezTo>
                  <a:close/>
                  <a:moveTo>
                    <a:pt x="6271" y="4083"/>
                  </a:moveTo>
                  <a:cubicBezTo>
                    <a:pt x="7372" y="4116"/>
                    <a:pt x="8306" y="5017"/>
                    <a:pt x="8273" y="6151"/>
                  </a:cubicBezTo>
                  <a:cubicBezTo>
                    <a:pt x="8273" y="7285"/>
                    <a:pt x="7339" y="8186"/>
                    <a:pt x="6238" y="8186"/>
                  </a:cubicBezTo>
                  <a:cubicBezTo>
                    <a:pt x="5104" y="8152"/>
                    <a:pt x="4203" y="7252"/>
                    <a:pt x="4203" y="6118"/>
                  </a:cubicBezTo>
                  <a:cubicBezTo>
                    <a:pt x="4203" y="4984"/>
                    <a:pt x="5137" y="4083"/>
                    <a:pt x="6271" y="4083"/>
                  </a:cubicBezTo>
                  <a:close/>
                  <a:moveTo>
                    <a:pt x="6238" y="2982"/>
                  </a:moveTo>
                  <a:cubicBezTo>
                    <a:pt x="4503" y="2982"/>
                    <a:pt x="3102" y="4416"/>
                    <a:pt x="3102" y="6151"/>
                  </a:cubicBezTo>
                  <a:cubicBezTo>
                    <a:pt x="3102" y="7886"/>
                    <a:pt x="4503" y="9287"/>
                    <a:pt x="6238" y="9287"/>
                  </a:cubicBezTo>
                  <a:cubicBezTo>
                    <a:pt x="7972" y="9287"/>
                    <a:pt x="9407" y="7886"/>
                    <a:pt x="9407" y="6151"/>
                  </a:cubicBezTo>
                  <a:cubicBezTo>
                    <a:pt x="9407" y="4416"/>
                    <a:pt x="8006" y="2982"/>
                    <a:pt x="6238" y="2982"/>
                  </a:cubicBezTo>
                  <a:close/>
                  <a:moveTo>
                    <a:pt x="6330" y="1114"/>
                  </a:moveTo>
                  <a:cubicBezTo>
                    <a:pt x="7581" y="1114"/>
                    <a:pt x="8823" y="1147"/>
                    <a:pt x="9340" y="1214"/>
                  </a:cubicBezTo>
                  <a:cubicBezTo>
                    <a:pt x="10408" y="1381"/>
                    <a:pt x="11075" y="2115"/>
                    <a:pt x="11208" y="3182"/>
                  </a:cubicBezTo>
                  <a:cubicBezTo>
                    <a:pt x="11308" y="4183"/>
                    <a:pt x="11342" y="8152"/>
                    <a:pt x="11175" y="9220"/>
                  </a:cubicBezTo>
                  <a:cubicBezTo>
                    <a:pt x="11008" y="10287"/>
                    <a:pt x="10274" y="10954"/>
                    <a:pt x="9207" y="11088"/>
                  </a:cubicBezTo>
                  <a:cubicBezTo>
                    <a:pt x="8730" y="11136"/>
                    <a:pt x="7479" y="11176"/>
                    <a:pt x="6199" y="11176"/>
                  </a:cubicBezTo>
                  <a:cubicBezTo>
                    <a:pt x="4796" y="11176"/>
                    <a:pt x="3357" y="11127"/>
                    <a:pt x="2869" y="10988"/>
                  </a:cubicBezTo>
                  <a:cubicBezTo>
                    <a:pt x="2002" y="10754"/>
                    <a:pt x="1468" y="10154"/>
                    <a:pt x="1334" y="9253"/>
                  </a:cubicBezTo>
                  <a:cubicBezTo>
                    <a:pt x="1201" y="8419"/>
                    <a:pt x="1168" y="4183"/>
                    <a:pt x="1334" y="3049"/>
                  </a:cubicBezTo>
                  <a:cubicBezTo>
                    <a:pt x="1501" y="1981"/>
                    <a:pt x="2202" y="1314"/>
                    <a:pt x="3269" y="1214"/>
                  </a:cubicBezTo>
                  <a:cubicBezTo>
                    <a:pt x="3820" y="1147"/>
                    <a:pt x="5079" y="1114"/>
                    <a:pt x="6330" y="1114"/>
                  </a:cubicBezTo>
                  <a:close/>
                  <a:moveTo>
                    <a:pt x="6118" y="0"/>
                  </a:moveTo>
                  <a:cubicBezTo>
                    <a:pt x="4861" y="0"/>
                    <a:pt x="3603" y="41"/>
                    <a:pt x="2969" y="147"/>
                  </a:cubicBezTo>
                  <a:cubicBezTo>
                    <a:pt x="1601" y="347"/>
                    <a:pt x="667" y="1147"/>
                    <a:pt x="300" y="2515"/>
                  </a:cubicBezTo>
                  <a:cubicBezTo>
                    <a:pt x="0" y="3583"/>
                    <a:pt x="67" y="8386"/>
                    <a:pt x="234" y="9420"/>
                  </a:cubicBezTo>
                  <a:cubicBezTo>
                    <a:pt x="467" y="10821"/>
                    <a:pt x="1301" y="11755"/>
                    <a:pt x="2702" y="12089"/>
                  </a:cubicBezTo>
                  <a:cubicBezTo>
                    <a:pt x="3204" y="12227"/>
                    <a:pt x="4733" y="12285"/>
                    <a:pt x="6235" y="12285"/>
                  </a:cubicBezTo>
                  <a:cubicBezTo>
                    <a:pt x="7626" y="12285"/>
                    <a:pt x="8994" y="12236"/>
                    <a:pt x="9507" y="12155"/>
                  </a:cubicBezTo>
                  <a:cubicBezTo>
                    <a:pt x="10941" y="11922"/>
                    <a:pt x="11842" y="11088"/>
                    <a:pt x="12209" y="9687"/>
                  </a:cubicBezTo>
                  <a:cubicBezTo>
                    <a:pt x="12509" y="8619"/>
                    <a:pt x="12409" y="4050"/>
                    <a:pt x="12309" y="3082"/>
                  </a:cubicBezTo>
                  <a:cubicBezTo>
                    <a:pt x="12209" y="2282"/>
                    <a:pt x="11909" y="1548"/>
                    <a:pt x="11308" y="981"/>
                  </a:cubicBezTo>
                  <a:cubicBezTo>
                    <a:pt x="10674" y="380"/>
                    <a:pt x="9907" y="113"/>
                    <a:pt x="9040" y="80"/>
                  </a:cubicBezTo>
                  <a:cubicBezTo>
                    <a:pt x="8363" y="33"/>
                    <a:pt x="7241" y="0"/>
                    <a:pt x="61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48"/>
            <p:cNvSpPr/>
            <p:nvPr/>
          </p:nvSpPr>
          <p:spPr>
            <a:xfrm>
              <a:off x="4710126" y="2841640"/>
              <a:ext cx="183490" cy="180190"/>
            </a:xfrm>
            <a:custGeom>
              <a:rect b="b" l="l" r="r" t="t"/>
              <a:pathLst>
                <a:path extrusionOk="0" h="12285" w="12510">
                  <a:moveTo>
                    <a:pt x="9540" y="2148"/>
                  </a:moveTo>
                  <a:cubicBezTo>
                    <a:pt x="9107" y="2148"/>
                    <a:pt x="8773" y="2448"/>
                    <a:pt x="8773" y="2882"/>
                  </a:cubicBezTo>
                  <a:cubicBezTo>
                    <a:pt x="8773" y="3282"/>
                    <a:pt x="9107" y="3616"/>
                    <a:pt x="9540" y="3616"/>
                  </a:cubicBezTo>
                  <a:cubicBezTo>
                    <a:pt x="9941" y="3616"/>
                    <a:pt x="10274" y="3282"/>
                    <a:pt x="10274" y="2882"/>
                  </a:cubicBezTo>
                  <a:cubicBezTo>
                    <a:pt x="10274" y="2448"/>
                    <a:pt x="9941" y="2148"/>
                    <a:pt x="9540" y="2148"/>
                  </a:cubicBezTo>
                  <a:close/>
                  <a:moveTo>
                    <a:pt x="6271" y="4083"/>
                  </a:moveTo>
                  <a:cubicBezTo>
                    <a:pt x="7372" y="4116"/>
                    <a:pt x="8306" y="5017"/>
                    <a:pt x="8273" y="6151"/>
                  </a:cubicBezTo>
                  <a:cubicBezTo>
                    <a:pt x="8273" y="7285"/>
                    <a:pt x="7339" y="8186"/>
                    <a:pt x="6238" y="8186"/>
                  </a:cubicBezTo>
                  <a:cubicBezTo>
                    <a:pt x="5104" y="8152"/>
                    <a:pt x="4203" y="7252"/>
                    <a:pt x="4203" y="6118"/>
                  </a:cubicBezTo>
                  <a:cubicBezTo>
                    <a:pt x="4203" y="4984"/>
                    <a:pt x="5137" y="4083"/>
                    <a:pt x="6271" y="4083"/>
                  </a:cubicBezTo>
                  <a:close/>
                  <a:moveTo>
                    <a:pt x="6238" y="2982"/>
                  </a:moveTo>
                  <a:cubicBezTo>
                    <a:pt x="4503" y="2982"/>
                    <a:pt x="3102" y="4416"/>
                    <a:pt x="3102" y="6151"/>
                  </a:cubicBezTo>
                  <a:cubicBezTo>
                    <a:pt x="3102" y="7886"/>
                    <a:pt x="4503" y="9287"/>
                    <a:pt x="6238" y="9287"/>
                  </a:cubicBezTo>
                  <a:cubicBezTo>
                    <a:pt x="7972" y="9287"/>
                    <a:pt x="9407" y="7886"/>
                    <a:pt x="9407" y="6151"/>
                  </a:cubicBezTo>
                  <a:cubicBezTo>
                    <a:pt x="9407" y="4416"/>
                    <a:pt x="8006" y="2982"/>
                    <a:pt x="6238" y="2982"/>
                  </a:cubicBezTo>
                  <a:close/>
                  <a:moveTo>
                    <a:pt x="6330" y="1114"/>
                  </a:moveTo>
                  <a:cubicBezTo>
                    <a:pt x="7581" y="1114"/>
                    <a:pt x="8823" y="1147"/>
                    <a:pt x="9340" y="1214"/>
                  </a:cubicBezTo>
                  <a:cubicBezTo>
                    <a:pt x="10408" y="1381"/>
                    <a:pt x="11075" y="2115"/>
                    <a:pt x="11208" y="3182"/>
                  </a:cubicBezTo>
                  <a:cubicBezTo>
                    <a:pt x="11308" y="4183"/>
                    <a:pt x="11342" y="8152"/>
                    <a:pt x="11175" y="9220"/>
                  </a:cubicBezTo>
                  <a:cubicBezTo>
                    <a:pt x="11008" y="10287"/>
                    <a:pt x="10274" y="10954"/>
                    <a:pt x="9207" y="11088"/>
                  </a:cubicBezTo>
                  <a:cubicBezTo>
                    <a:pt x="8730" y="11136"/>
                    <a:pt x="7479" y="11176"/>
                    <a:pt x="6199" y="11176"/>
                  </a:cubicBezTo>
                  <a:cubicBezTo>
                    <a:pt x="4796" y="11176"/>
                    <a:pt x="3357" y="11127"/>
                    <a:pt x="2869" y="10988"/>
                  </a:cubicBezTo>
                  <a:cubicBezTo>
                    <a:pt x="2002" y="10754"/>
                    <a:pt x="1468" y="10154"/>
                    <a:pt x="1334" y="9253"/>
                  </a:cubicBezTo>
                  <a:cubicBezTo>
                    <a:pt x="1201" y="8419"/>
                    <a:pt x="1168" y="4183"/>
                    <a:pt x="1334" y="3049"/>
                  </a:cubicBezTo>
                  <a:cubicBezTo>
                    <a:pt x="1501" y="1981"/>
                    <a:pt x="2202" y="1314"/>
                    <a:pt x="3269" y="1214"/>
                  </a:cubicBezTo>
                  <a:cubicBezTo>
                    <a:pt x="3820" y="1147"/>
                    <a:pt x="5079" y="1114"/>
                    <a:pt x="6330" y="1114"/>
                  </a:cubicBezTo>
                  <a:close/>
                  <a:moveTo>
                    <a:pt x="6118" y="0"/>
                  </a:moveTo>
                  <a:cubicBezTo>
                    <a:pt x="4861" y="0"/>
                    <a:pt x="3603" y="41"/>
                    <a:pt x="2969" y="147"/>
                  </a:cubicBezTo>
                  <a:cubicBezTo>
                    <a:pt x="1601" y="347"/>
                    <a:pt x="667" y="1147"/>
                    <a:pt x="300" y="2515"/>
                  </a:cubicBezTo>
                  <a:cubicBezTo>
                    <a:pt x="0" y="3583"/>
                    <a:pt x="67" y="8386"/>
                    <a:pt x="234" y="9420"/>
                  </a:cubicBezTo>
                  <a:cubicBezTo>
                    <a:pt x="467" y="10821"/>
                    <a:pt x="1301" y="11755"/>
                    <a:pt x="2702" y="12089"/>
                  </a:cubicBezTo>
                  <a:cubicBezTo>
                    <a:pt x="3204" y="12227"/>
                    <a:pt x="4733" y="12285"/>
                    <a:pt x="6235" y="12285"/>
                  </a:cubicBezTo>
                  <a:cubicBezTo>
                    <a:pt x="7626" y="12285"/>
                    <a:pt x="8994" y="12236"/>
                    <a:pt x="9507" y="12155"/>
                  </a:cubicBezTo>
                  <a:cubicBezTo>
                    <a:pt x="10941" y="11922"/>
                    <a:pt x="11842" y="11088"/>
                    <a:pt x="12209" y="9687"/>
                  </a:cubicBezTo>
                  <a:cubicBezTo>
                    <a:pt x="12509" y="8619"/>
                    <a:pt x="12409" y="4050"/>
                    <a:pt x="12309" y="3082"/>
                  </a:cubicBezTo>
                  <a:cubicBezTo>
                    <a:pt x="12209" y="2282"/>
                    <a:pt x="11909" y="1548"/>
                    <a:pt x="11308" y="981"/>
                  </a:cubicBezTo>
                  <a:cubicBezTo>
                    <a:pt x="10674" y="380"/>
                    <a:pt x="9907" y="113"/>
                    <a:pt x="9040" y="80"/>
                  </a:cubicBezTo>
                  <a:cubicBezTo>
                    <a:pt x="8363" y="33"/>
                    <a:pt x="7241" y="0"/>
                    <a:pt x="61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5392" name="Google Shape;5392;p48"/>
          <p:cNvPicPr preferRelativeResize="0"/>
          <p:nvPr/>
        </p:nvPicPr>
        <p:blipFill rotWithShape="1">
          <a:blip r:embed="rId3">
            <a:alphaModFix/>
          </a:blip>
          <a:srcRect b="0" l="24032" r="15947" t="0"/>
          <a:stretch/>
        </p:blipFill>
        <p:spPr>
          <a:xfrm>
            <a:off x="950763" y="784650"/>
            <a:ext cx="3184598" cy="35371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09" name="Shape 5309"/>
        <p:cNvGrpSpPr/>
        <p:nvPr/>
      </p:nvGrpSpPr>
      <p:grpSpPr>
        <a:xfrm>
          <a:off x="0" y="0"/>
          <a:ext cx="0" cy="0"/>
          <a:chOff x="0" y="0"/>
          <a:chExt cx="0" cy="0"/>
        </a:xfrm>
      </p:grpSpPr>
      <p:sp>
        <p:nvSpPr>
          <p:cNvPr id="5310" name="Google Shape;5310;p36"/>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Bellringer</a:t>
            </a:r>
            <a:endParaRPr/>
          </a:p>
        </p:txBody>
      </p:sp>
      <p:sp>
        <p:nvSpPr>
          <p:cNvPr id="5311" name="Google Shape;5311;p36"/>
          <p:cNvSpPr txBox="1"/>
          <p:nvPr>
            <p:ph idx="1" type="body"/>
          </p:nvPr>
        </p:nvSpPr>
        <p:spPr>
          <a:xfrm>
            <a:off x="714175" y="1334000"/>
            <a:ext cx="7715700" cy="3267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800"/>
              <a:t>On your own sheet of paper, please answer the following question:</a:t>
            </a:r>
            <a:endParaRPr sz="2800"/>
          </a:p>
          <a:p>
            <a:pPr indent="0" lvl="0" marL="0" rtl="0" algn="ctr">
              <a:spcBef>
                <a:spcPts val="1200"/>
              </a:spcBef>
              <a:spcAft>
                <a:spcPts val="0"/>
              </a:spcAft>
              <a:buNone/>
            </a:pPr>
            <a:r>
              <a:t/>
            </a:r>
            <a:endParaRPr sz="2800"/>
          </a:p>
          <a:p>
            <a:pPr indent="0" lvl="0" marL="0" rtl="0" algn="ctr">
              <a:spcBef>
                <a:spcPts val="1200"/>
              </a:spcBef>
              <a:spcAft>
                <a:spcPts val="0"/>
              </a:spcAft>
              <a:buNone/>
            </a:pPr>
            <a:r>
              <a:rPr lang="en" sz="2800"/>
              <a:t>Is </a:t>
            </a:r>
            <a:r>
              <a:rPr lang="en" sz="2800"/>
              <a:t>the Catholic faith opposed to the theory of biological evolution?  Why or why not?</a:t>
            </a:r>
            <a:endParaRPr sz="2800"/>
          </a:p>
          <a:p>
            <a:pPr indent="0" lvl="0" marL="0" rtl="0" algn="ctr">
              <a:spcBef>
                <a:spcPts val="1200"/>
              </a:spcBef>
              <a:spcAft>
                <a:spcPts val="1200"/>
              </a:spcAft>
              <a:buNone/>
            </a:pPr>
            <a:r>
              <a:t/>
            </a:r>
            <a:endParaRPr sz="2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15" name="Shape 5315"/>
        <p:cNvGrpSpPr/>
        <p:nvPr/>
      </p:nvGrpSpPr>
      <p:grpSpPr>
        <a:xfrm>
          <a:off x="0" y="0"/>
          <a:ext cx="0" cy="0"/>
          <a:chOff x="0" y="0"/>
          <a:chExt cx="0" cy="0"/>
        </a:xfrm>
      </p:grpSpPr>
      <p:sp>
        <p:nvSpPr>
          <p:cNvPr id="5316" name="Google Shape;5316;p37"/>
          <p:cNvSpPr txBox="1"/>
          <p:nvPr>
            <p:ph type="title"/>
          </p:nvPr>
        </p:nvSpPr>
        <p:spPr>
          <a:xfrm>
            <a:off x="1388100" y="600375"/>
            <a:ext cx="6367800" cy="392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Lecture: </a:t>
            </a:r>
            <a:endParaRPr/>
          </a:p>
          <a:p>
            <a:pPr indent="0" lvl="0" marL="0" rtl="0" algn="ctr">
              <a:spcBef>
                <a:spcPts val="0"/>
              </a:spcBef>
              <a:spcAft>
                <a:spcPts val="0"/>
              </a:spcAft>
              <a:buNone/>
            </a:pPr>
            <a:r>
              <a:rPr lang="en"/>
              <a:t>On Faith and Science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0" name="Shape 5320"/>
        <p:cNvGrpSpPr/>
        <p:nvPr/>
      </p:nvGrpSpPr>
      <p:grpSpPr>
        <a:xfrm>
          <a:off x="0" y="0"/>
          <a:ext cx="0" cy="0"/>
          <a:chOff x="0" y="0"/>
          <a:chExt cx="0" cy="0"/>
        </a:xfrm>
      </p:grpSpPr>
      <p:sp>
        <p:nvSpPr>
          <p:cNvPr id="5321" name="Google Shape;5321;p38"/>
          <p:cNvSpPr txBox="1"/>
          <p:nvPr>
            <p:ph idx="1" type="body"/>
          </p:nvPr>
        </p:nvSpPr>
        <p:spPr>
          <a:xfrm>
            <a:off x="573500" y="1334000"/>
            <a:ext cx="8118600" cy="326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000"/>
              <a:t>“Faith and reason are like two wings on which the human spirit rises to the contemplation of truth; and God has placed in the human heart a desire to know the truth—in a word, to know himself—so that, by knowing and loving God, men and women may also come to the fullness of truth about themselves.”</a:t>
            </a:r>
            <a:endParaRPr sz="2000"/>
          </a:p>
          <a:p>
            <a:pPr indent="0" lvl="0" marL="0" rtl="0" algn="l">
              <a:spcBef>
                <a:spcPts val="1200"/>
              </a:spcBef>
              <a:spcAft>
                <a:spcPts val="1200"/>
              </a:spcAft>
              <a:buNone/>
            </a:pPr>
            <a:r>
              <a:rPr lang="en" sz="2000"/>
              <a:t>						-St. Pope John Paul II, </a:t>
            </a:r>
            <a:r>
              <a:rPr i="1" lang="en" sz="2000"/>
              <a:t>Fides et Ratio, </a:t>
            </a:r>
            <a:r>
              <a:rPr lang="en" sz="2000"/>
              <a:t>1998</a:t>
            </a:r>
            <a:endParaRPr sz="2000"/>
          </a:p>
        </p:txBody>
      </p:sp>
      <p:sp>
        <p:nvSpPr>
          <p:cNvPr id="5322" name="Google Shape;5322;p38"/>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Catholic Church and Science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26" name="Shape 5326"/>
        <p:cNvGrpSpPr/>
        <p:nvPr/>
      </p:nvGrpSpPr>
      <p:grpSpPr>
        <a:xfrm>
          <a:off x="0" y="0"/>
          <a:ext cx="0" cy="0"/>
          <a:chOff x="0" y="0"/>
          <a:chExt cx="0" cy="0"/>
        </a:xfrm>
      </p:grpSpPr>
      <p:sp>
        <p:nvSpPr>
          <p:cNvPr id="5327" name="Google Shape;5327;p39"/>
          <p:cNvSpPr txBox="1"/>
          <p:nvPr>
            <p:ph idx="1" type="body"/>
          </p:nvPr>
        </p:nvSpPr>
        <p:spPr>
          <a:xfrm>
            <a:off x="313625" y="1218675"/>
            <a:ext cx="8638200" cy="37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100"/>
              <a:t>“Truth cannot contradict truth.”</a:t>
            </a:r>
            <a:endParaRPr b="1" sz="2100"/>
          </a:p>
          <a:p>
            <a:pPr indent="0" lvl="0" marL="0" rtl="0" algn="l">
              <a:spcBef>
                <a:spcPts val="0"/>
              </a:spcBef>
              <a:spcAft>
                <a:spcPts val="0"/>
              </a:spcAft>
              <a:buNone/>
            </a:pPr>
            <a:r>
              <a:rPr b="1" lang="en" sz="2100"/>
              <a:t>-Pope Leo XIII, </a:t>
            </a:r>
            <a:r>
              <a:rPr b="1" i="1" lang="en" sz="2100"/>
              <a:t>Providentissimus Deus,   </a:t>
            </a:r>
            <a:r>
              <a:rPr b="1" lang="en" sz="2100"/>
              <a:t>1893</a:t>
            </a:r>
            <a:endParaRPr b="1" sz="2100"/>
          </a:p>
          <a:p>
            <a:pPr indent="-349250" lvl="0" marL="457200" rtl="0" algn="l">
              <a:spcBef>
                <a:spcPts val="0"/>
              </a:spcBef>
              <a:spcAft>
                <a:spcPts val="0"/>
              </a:spcAft>
              <a:buSzPts val="1900"/>
              <a:buChar char="●"/>
            </a:pPr>
            <a:r>
              <a:rPr lang="en" sz="1900"/>
              <a:t>The Catholic Church maintains that humans should engage in science to better understand the universe and the world because it is God’s creation</a:t>
            </a:r>
            <a:endParaRPr sz="1900"/>
          </a:p>
          <a:p>
            <a:pPr indent="-349250" lvl="0" marL="457200" rtl="0" algn="l">
              <a:spcBef>
                <a:spcPts val="0"/>
              </a:spcBef>
              <a:spcAft>
                <a:spcPts val="0"/>
              </a:spcAft>
              <a:buSzPts val="1900"/>
              <a:buChar char="●"/>
            </a:pPr>
            <a:r>
              <a:rPr lang="en" sz="1900"/>
              <a:t>What we discover about the natural world through the use of human reason cannot be at odds with the truths of faith revealed by God</a:t>
            </a:r>
            <a:endParaRPr sz="1900"/>
          </a:p>
          <a:p>
            <a:pPr indent="-349250" lvl="1" marL="914400" rtl="0" algn="l">
              <a:spcBef>
                <a:spcPts val="0"/>
              </a:spcBef>
              <a:spcAft>
                <a:spcPts val="0"/>
              </a:spcAft>
              <a:buSzPts val="1900"/>
              <a:buChar char="○"/>
            </a:pPr>
            <a:r>
              <a:rPr lang="en" sz="1900"/>
              <a:t>God creates </a:t>
            </a:r>
            <a:r>
              <a:rPr lang="en" sz="1900"/>
              <a:t>the</a:t>
            </a:r>
            <a:r>
              <a:rPr lang="en" sz="1900"/>
              <a:t> universe and everything in it (including us!)</a:t>
            </a:r>
            <a:endParaRPr sz="1900"/>
          </a:p>
          <a:p>
            <a:pPr indent="-349250" lvl="1" marL="914400" rtl="0" algn="l">
              <a:spcBef>
                <a:spcPts val="0"/>
              </a:spcBef>
              <a:spcAft>
                <a:spcPts val="0"/>
              </a:spcAft>
              <a:buSzPts val="1900"/>
              <a:buChar char="○"/>
            </a:pPr>
            <a:r>
              <a:rPr lang="en" sz="1900"/>
              <a:t>God creates us out of love</a:t>
            </a:r>
            <a:endParaRPr sz="1900"/>
          </a:p>
          <a:p>
            <a:pPr indent="-349250" lvl="0" marL="457200" rtl="0" algn="l">
              <a:spcBef>
                <a:spcPts val="0"/>
              </a:spcBef>
              <a:spcAft>
                <a:spcPts val="0"/>
              </a:spcAft>
              <a:buSzPts val="1900"/>
              <a:buChar char="●"/>
            </a:pPr>
            <a:r>
              <a:rPr lang="en" sz="1900"/>
              <a:t>When you encounter things that seem to contradict our understanding of our faith, don’t be afraid!</a:t>
            </a:r>
            <a:endParaRPr sz="1900"/>
          </a:p>
          <a:p>
            <a:pPr indent="-349250" lvl="0" marL="457200" rtl="0" algn="l">
              <a:spcBef>
                <a:spcPts val="0"/>
              </a:spcBef>
              <a:spcAft>
                <a:spcPts val="0"/>
              </a:spcAft>
              <a:buSzPts val="1900"/>
              <a:buChar char="●"/>
            </a:pPr>
            <a:r>
              <a:rPr lang="en" sz="1900"/>
              <a:t>Take an opportunity to examine your faith or the thought more closely because either the faith has been misunderstood or the scientific idea is faulty or erroneous.</a:t>
            </a:r>
            <a:endParaRPr sz="1900"/>
          </a:p>
        </p:txBody>
      </p:sp>
      <p:sp>
        <p:nvSpPr>
          <p:cNvPr id="5328" name="Google Shape;5328;p39"/>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Search for Truth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2" name="Shape 5332"/>
        <p:cNvGrpSpPr/>
        <p:nvPr/>
      </p:nvGrpSpPr>
      <p:grpSpPr>
        <a:xfrm>
          <a:off x="0" y="0"/>
          <a:ext cx="0" cy="0"/>
          <a:chOff x="0" y="0"/>
          <a:chExt cx="0" cy="0"/>
        </a:xfrm>
      </p:grpSpPr>
      <p:sp>
        <p:nvSpPr>
          <p:cNvPr id="5333" name="Google Shape;5333;p40"/>
          <p:cNvSpPr txBox="1"/>
          <p:nvPr>
            <p:ph idx="1" type="body"/>
          </p:nvPr>
        </p:nvSpPr>
        <p:spPr>
          <a:xfrm>
            <a:off x="322600" y="1334000"/>
            <a:ext cx="8494800" cy="34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Two aspects to consider when examining the world</a:t>
            </a:r>
            <a:endParaRPr sz="1800"/>
          </a:p>
          <a:p>
            <a:pPr indent="-342900" lvl="0" marL="457200" rtl="0" algn="l">
              <a:spcBef>
                <a:spcPts val="1200"/>
              </a:spcBef>
              <a:spcAft>
                <a:spcPts val="0"/>
              </a:spcAft>
              <a:buSzPts val="1800"/>
              <a:buChar char="●"/>
            </a:pPr>
            <a:r>
              <a:rPr b="1" lang="en" sz="1800"/>
              <a:t>HOW</a:t>
            </a:r>
            <a:r>
              <a:rPr lang="en" sz="1800"/>
              <a:t> does something exist or happen?</a:t>
            </a:r>
            <a:endParaRPr sz="1800"/>
          </a:p>
          <a:p>
            <a:pPr indent="-342900" lvl="0" marL="457200" rtl="0" algn="l">
              <a:spcBef>
                <a:spcPts val="0"/>
              </a:spcBef>
              <a:spcAft>
                <a:spcPts val="0"/>
              </a:spcAft>
              <a:buSzPts val="1800"/>
              <a:buChar char="●"/>
            </a:pPr>
            <a:r>
              <a:rPr b="1" lang="en" sz="1800"/>
              <a:t>WHY</a:t>
            </a:r>
            <a:r>
              <a:rPr lang="en" sz="1800"/>
              <a:t> does something exist or happen?</a:t>
            </a:r>
            <a:endParaRPr sz="1800"/>
          </a:p>
          <a:p>
            <a:pPr indent="0" lvl="0" marL="0" rtl="0" algn="l">
              <a:spcBef>
                <a:spcPts val="1200"/>
              </a:spcBef>
              <a:spcAft>
                <a:spcPts val="0"/>
              </a:spcAft>
              <a:buNone/>
            </a:pPr>
            <a:r>
              <a:rPr lang="en" sz="1800"/>
              <a:t>Ex.: My peanut butter and jelly sandwich</a:t>
            </a:r>
            <a:endParaRPr sz="1800"/>
          </a:p>
          <a:p>
            <a:pPr indent="-342900" lvl="0" marL="457200" rtl="0" algn="l">
              <a:spcBef>
                <a:spcPts val="1200"/>
              </a:spcBef>
              <a:spcAft>
                <a:spcPts val="0"/>
              </a:spcAft>
              <a:buSzPts val="1800"/>
              <a:buChar char="●"/>
            </a:pPr>
            <a:r>
              <a:rPr b="1" lang="en" sz="1800"/>
              <a:t>HOW</a:t>
            </a:r>
            <a:r>
              <a:rPr lang="en" sz="1800"/>
              <a:t> it exists: </a:t>
            </a:r>
            <a:r>
              <a:rPr lang="en" sz="1800"/>
              <a:t>Peanut butter and jelly were spread onto separate slices of bread, then the two slices were put together with the food sides facing each other.</a:t>
            </a:r>
            <a:endParaRPr sz="1800"/>
          </a:p>
          <a:p>
            <a:pPr indent="-342900" lvl="0" marL="457200" rtl="0" algn="l">
              <a:spcBef>
                <a:spcPts val="0"/>
              </a:spcBef>
              <a:spcAft>
                <a:spcPts val="0"/>
              </a:spcAft>
              <a:buSzPts val="1800"/>
              <a:buChar char="●"/>
            </a:pPr>
            <a:r>
              <a:rPr b="1" lang="en" sz="1800"/>
              <a:t>WHY </a:t>
            </a:r>
            <a:r>
              <a:rPr lang="en" sz="1800"/>
              <a:t>it exists: My mom loves me and wanted me to have lunch today.</a:t>
            </a:r>
            <a:endParaRPr sz="1800"/>
          </a:p>
          <a:p>
            <a:pPr indent="0" lvl="0" marL="0" rtl="0" algn="l">
              <a:spcBef>
                <a:spcPts val="1200"/>
              </a:spcBef>
              <a:spcAft>
                <a:spcPts val="1200"/>
              </a:spcAft>
              <a:buNone/>
            </a:pPr>
            <a:r>
              <a:rPr lang="en" sz="1800"/>
              <a:t>Science provides the </a:t>
            </a:r>
            <a:r>
              <a:rPr b="1" lang="en" sz="1800"/>
              <a:t>HOW </a:t>
            </a:r>
            <a:r>
              <a:rPr lang="en" sz="1800"/>
              <a:t>for our existence (the elements, the processes, the laws, etc.) and faith provides the </a:t>
            </a:r>
            <a:r>
              <a:rPr b="1" lang="en" sz="1800"/>
              <a:t>WHY</a:t>
            </a:r>
            <a:r>
              <a:rPr lang="en" sz="1800"/>
              <a:t> for our existence (the love of God who creates the universe from nothing and sustains it in existence at every moment).</a:t>
            </a:r>
            <a:endParaRPr sz="1800"/>
          </a:p>
        </p:txBody>
      </p:sp>
      <p:sp>
        <p:nvSpPr>
          <p:cNvPr id="5334" name="Google Shape;5334;p40"/>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Role of Science vs. Role of Faith</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8" name="Shape 5338"/>
        <p:cNvGrpSpPr/>
        <p:nvPr/>
      </p:nvGrpSpPr>
      <p:grpSpPr>
        <a:xfrm>
          <a:off x="0" y="0"/>
          <a:ext cx="0" cy="0"/>
          <a:chOff x="0" y="0"/>
          <a:chExt cx="0" cy="0"/>
        </a:xfrm>
      </p:grpSpPr>
      <p:sp>
        <p:nvSpPr>
          <p:cNvPr id="5339" name="Google Shape;5339;p41"/>
          <p:cNvSpPr txBox="1"/>
          <p:nvPr>
            <p:ph idx="1" type="body"/>
          </p:nvPr>
        </p:nvSpPr>
        <p:spPr>
          <a:xfrm>
            <a:off x="286750" y="1138025"/>
            <a:ext cx="8682900" cy="390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50"/>
              <a:t>God creates the universe, but the universe’s processes are carried out without dependence on God’s direct and immediate intervention.</a:t>
            </a:r>
            <a:endParaRPr sz="1750"/>
          </a:p>
          <a:p>
            <a:pPr indent="0" lvl="0" marL="0" rtl="0" algn="l">
              <a:spcBef>
                <a:spcPts val="1200"/>
              </a:spcBef>
              <a:spcAft>
                <a:spcPts val="0"/>
              </a:spcAft>
              <a:buNone/>
            </a:pPr>
            <a:r>
              <a:rPr b="1" lang="en" sz="1750"/>
              <a:t>WHY and HOW?  </a:t>
            </a:r>
            <a:r>
              <a:rPr lang="en" sz="1750"/>
              <a:t>St. Thomas Aquinas gave us an explanation.</a:t>
            </a:r>
            <a:endParaRPr sz="1750"/>
          </a:p>
          <a:p>
            <a:pPr indent="-339725" lvl="0" marL="457200" rtl="0" algn="l">
              <a:spcBef>
                <a:spcPts val="1200"/>
              </a:spcBef>
              <a:spcAft>
                <a:spcPts val="0"/>
              </a:spcAft>
              <a:buSzPts val="1750"/>
              <a:buChar char="●"/>
            </a:pPr>
            <a:r>
              <a:rPr lang="en" sz="1750"/>
              <a:t>Primary (vertical) causality- God is the primary cause of the universe’s existence.  All things in the universe depend upon God for their existence in reality.</a:t>
            </a:r>
            <a:endParaRPr sz="1750"/>
          </a:p>
          <a:p>
            <a:pPr indent="-339725" lvl="0" marL="457200" rtl="0" algn="l">
              <a:spcBef>
                <a:spcPts val="0"/>
              </a:spcBef>
              <a:spcAft>
                <a:spcPts val="0"/>
              </a:spcAft>
              <a:buSzPts val="1750"/>
              <a:buChar char="●"/>
            </a:pPr>
            <a:r>
              <a:rPr lang="en" sz="1750"/>
              <a:t>Secondary (horizontal) causality- Processes and effects in the universe are caused by things that exist in the universe.  God doesn’t intervene each time a change happens; these changes occur because of causes that exist in the natural world.</a:t>
            </a:r>
            <a:endParaRPr sz="1750"/>
          </a:p>
          <a:p>
            <a:pPr indent="0" lvl="0" marL="0" rtl="0" algn="l">
              <a:spcBef>
                <a:spcPts val="1200"/>
              </a:spcBef>
              <a:spcAft>
                <a:spcPts val="0"/>
              </a:spcAft>
              <a:buNone/>
            </a:pPr>
            <a:r>
              <a:rPr lang="en" sz="1750" u="sng">
                <a:solidFill>
                  <a:schemeClr val="hlink"/>
                </a:solidFill>
                <a:hlinkClick r:id="rId3"/>
              </a:rPr>
              <a:t>Primary and Secondary Causality Video (Aquinas 101)</a:t>
            </a:r>
            <a:endParaRPr sz="1750"/>
          </a:p>
          <a:p>
            <a:pPr indent="0" lvl="0" marL="0" rtl="0" algn="ctr">
              <a:spcBef>
                <a:spcPts val="1200"/>
              </a:spcBef>
              <a:spcAft>
                <a:spcPts val="1200"/>
              </a:spcAft>
              <a:buNone/>
            </a:pPr>
            <a:r>
              <a:rPr lang="en" sz="1750"/>
              <a:t>Science focuses on </a:t>
            </a:r>
            <a:r>
              <a:rPr b="1" lang="en" sz="1750"/>
              <a:t>SECONDARY CAUSALITY.</a:t>
            </a:r>
            <a:endParaRPr b="1" sz="1750"/>
          </a:p>
        </p:txBody>
      </p:sp>
      <p:sp>
        <p:nvSpPr>
          <p:cNvPr id="5340" name="Google Shape;5340;p41"/>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God’s Role in the World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44" name="Shape 5344"/>
        <p:cNvGrpSpPr/>
        <p:nvPr/>
      </p:nvGrpSpPr>
      <p:grpSpPr>
        <a:xfrm>
          <a:off x="0" y="0"/>
          <a:ext cx="0" cy="0"/>
          <a:chOff x="0" y="0"/>
          <a:chExt cx="0" cy="0"/>
        </a:xfrm>
      </p:grpSpPr>
      <p:sp>
        <p:nvSpPr>
          <p:cNvPr id="5345" name="Google Shape;5345;p42"/>
          <p:cNvSpPr txBox="1"/>
          <p:nvPr>
            <p:ph idx="1" type="body"/>
          </p:nvPr>
        </p:nvSpPr>
        <p:spPr>
          <a:xfrm>
            <a:off x="714175" y="1334000"/>
            <a:ext cx="7715700" cy="3267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2400"/>
              <a:t>“God is the sovereign master of his plan. But to carry it out he also makes use of his creatures' co-operation. This use is not a sign of weakness, but rather a token of almighty God's greatness and goodness. For God grants his creatures not only their existence, but also the dignity of acting on their own, of being causes and principles for each other, and thus of co-operating in the accomplishment of his plan.” (306</a:t>
            </a:r>
            <a:r>
              <a:rPr lang="en" sz="2400"/>
              <a:t>)</a:t>
            </a:r>
            <a:endParaRPr sz="2400"/>
          </a:p>
        </p:txBody>
      </p:sp>
      <p:sp>
        <p:nvSpPr>
          <p:cNvPr id="5346" name="Google Shape;5346;p42"/>
          <p:cNvSpPr txBox="1"/>
          <p:nvPr>
            <p:ph type="title"/>
          </p:nvPr>
        </p:nvSpPr>
        <p:spPr>
          <a:xfrm>
            <a:off x="714175" y="466300"/>
            <a:ext cx="7715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 does the Catechism say?</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0" name="Shape 5350"/>
        <p:cNvGrpSpPr/>
        <p:nvPr/>
      </p:nvGrpSpPr>
      <p:grpSpPr>
        <a:xfrm>
          <a:off x="0" y="0"/>
          <a:ext cx="0" cy="0"/>
          <a:chOff x="0" y="0"/>
          <a:chExt cx="0" cy="0"/>
        </a:xfrm>
      </p:grpSpPr>
      <p:sp>
        <p:nvSpPr>
          <p:cNvPr id="5351" name="Google Shape;5351;p43"/>
          <p:cNvSpPr txBox="1"/>
          <p:nvPr>
            <p:ph idx="1" type="body"/>
          </p:nvPr>
        </p:nvSpPr>
        <p:spPr>
          <a:xfrm>
            <a:off x="714175" y="1334000"/>
            <a:ext cx="7715700" cy="32670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2100"/>
              <a:t>“The truth that God is at work in all the actions of his creatures is inseparable from faith in God the Creator. God is the first cause who operates in and through secondary causes: "For God is at work in you, both to will and to work for his good pleasure."171 Far from diminishing the creature's dignity, this truth enhances it. Drawn from nothingness by God's power, wisdom and goodness, it can do nothing if it is cut off from its origin, for "without a Creator the creature vanishes."172 Still less can a creature attain its ultimate end without the help of God's grace.” (308)</a:t>
            </a:r>
            <a:endParaRPr sz="2100"/>
          </a:p>
        </p:txBody>
      </p:sp>
    </p:spTree>
  </p:cSld>
  <p:clrMapOvr>
    <a:masterClrMapping/>
  </p:clrMapOvr>
</p:sld>
</file>

<file path=ppt/theme/theme1.xml><?xml version="1.0" encoding="utf-8"?>
<a:theme xmlns:a="http://schemas.openxmlformats.org/drawingml/2006/main" xmlns:r="http://schemas.openxmlformats.org/officeDocument/2006/relationships" name="Social Studies &amp; History Subject for Middle School - 6th Grade: Ancient World History by Slidesgo">
  <a:themeElements>
    <a:clrScheme name="Simple Light">
      <a:dk1>
        <a:srgbClr val="722B1B"/>
      </a:dk1>
      <a:lt1>
        <a:srgbClr val="F5C7BB"/>
      </a:lt1>
      <a:dk2>
        <a:srgbClr val="A75441"/>
      </a:dk2>
      <a:lt2>
        <a:srgbClr val="FDDECB"/>
      </a:lt2>
      <a:accent1>
        <a:srgbClr val="A75441"/>
      </a:accent1>
      <a:accent2>
        <a:srgbClr val="E29887"/>
      </a:accent2>
      <a:accent3>
        <a:srgbClr val="FFFFFF"/>
      </a:accent3>
      <a:accent4>
        <a:srgbClr val="FFFFFF"/>
      </a:accent4>
      <a:accent5>
        <a:srgbClr val="FFFFFF"/>
      </a:accent5>
      <a:accent6>
        <a:srgbClr val="FFFFFF"/>
      </a:accent6>
      <a:hlink>
        <a:srgbClr val="A7544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